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8"/>
  </p:notesMasterIdLst>
  <p:handoutMasterIdLst>
    <p:handoutMasterId r:id="rId19"/>
  </p:handoutMasterIdLst>
  <p:sldIdLst>
    <p:sldId id="802" r:id="rId2"/>
    <p:sldId id="671" r:id="rId3"/>
    <p:sldId id="572" r:id="rId4"/>
    <p:sldId id="670" r:id="rId5"/>
    <p:sldId id="813" r:id="rId6"/>
    <p:sldId id="814" r:id="rId7"/>
    <p:sldId id="815" r:id="rId8"/>
    <p:sldId id="816" r:id="rId9"/>
    <p:sldId id="817" r:id="rId10"/>
    <p:sldId id="818" r:id="rId11"/>
    <p:sldId id="820" r:id="rId12"/>
    <p:sldId id="821" r:id="rId13"/>
    <p:sldId id="822" r:id="rId14"/>
    <p:sldId id="823" r:id="rId15"/>
    <p:sldId id="824" r:id="rId16"/>
    <p:sldId id="825" r:id="rId1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04">
          <p15:clr>
            <a:srgbClr val="A4A3A4"/>
          </p15:clr>
        </p15:guide>
        <p15:guide id="2" orient="horz" pos="1476">
          <p15:clr>
            <a:srgbClr val="A4A3A4"/>
          </p15:clr>
        </p15:guide>
        <p15:guide id="3" orient="horz" pos="804">
          <p15:clr>
            <a:srgbClr val="A4A3A4"/>
          </p15:clr>
        </p15:guide>
        <p15:guide id="4" orient="horz" pos="276">
          <p15:clr>
            <a:srgbClr val="A4A3A4"/>
          </p15:clr>
        </p15:guide>
        <p15:guide id="5" orient="horz" pos="468">
          <p15:clr>
            <a:srgbClr val="A4A3A4"/>
          </p15:clr>
        </p15:guide>
        <p15:guide id="6" pos="5712">
          <p15:clr>
            <a:srgbClr val="A4A3A4"/>
          </p15:clr>
        </p15:guide>
        <p15:guide id="7" pos="5376">
          <p15:clr>
            <a:srgbClr val="A4A3A4"/>
          </p15:clr>
        </p15:guide>
        <p15:guide id="8" pos="2880">
          <p15:clr>
            <a:srgbClr val="A4A3A4"/>
          </p15:clr>
        </p15:guide>
        <p15:guide id="9" pos="48">
          <p15:clr>
            <a:srgbClr val="A4A3A4"/>
          </p15:clr>
        </p15:guide>
        <p15:guide id="10" pos="336">
          <p15:clr>
            <a:srgbClr val="A4A3A4"/>
          </p15:clr>
        </p15:guide>
        <p15:guide id="11" pos="38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F00"/>
    <a:srgbClr val="ED4058"/>
    <a:srgbClr val="EC435B"/>
    <a:srgbClr val="364D66"/>
    <a:srgbClr val="D8DBE1"/>
    <a:srgbClr val="A8AFB9"/>
    <a:srgbClr val="F94760"/>
    <a:srgbClr val="49688C"/>
    <a:srgbClr val="F5F7F9"/>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66" autoAdjust="0"/>
    <p:restoredTop sz="94439" autoAdjust="0"/>
  </p:normalViewPr>
  <p:slideViewPr>
    <p:cSldViewPr>
      <p:cViewPr varScale="1">
        <p:scale>
          <a:sx n="123" d="100"/>
          <a:sy n="123" d="100"/>
        </p:scale>
        <p:origin x="200" y="584"/>
      </p:cViewPr>
      <p:guideLst>
        <p:guide orient="horz" pos="3204"/>
        <p:guide orient="horz" pos="1476"/>
        <p:guide orient="horz" pos="804"/>
        <p:guide orient="horz" pos="276"/>
        <p:guide orient="horz" pos="468"/>
        <p:guide pos="5712"/>
        <p:guide pos="5376"/>
        <p:guide pos="2880"/>
        <p:guide pos="48"/>
        <p:guide pos="336"/>
        <p:guide pos="384"/>
      </p:guideLst>
    </p:cSldViewPr>
  </p:slideViewPr>
  <p:notesTextViewPr>
    <p:cViewPr>
      <p:scale>
        <a:sx n="1" d="1"/>
        <a:sy n="1" d="1"/>
      </p:scale>
      <p:origin x="0" y="0"/>
    </p:cViewPr>
  </p:notesTextViewPr>
  <p:sorterViewPr>
    <p:cViewPr>
      <p:scale>
        <a:sx n="63" d="100"/>
        <a:sy n="63" d="100"/>
      </p:scale>
      <p:origin x="0" y="0"/>
    </p:cViewPr>
  </p:sorterViewPr>
  <p:notesViewPr>
    <p:cSldViewPr>
      <p:cViewPr varScale="1">
        <p:scale>
          <a:sx n="53" d="100"/>
          <a:sy n="53" d="100"/>
        </p:scale>
        <p:origin x="-29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Roboto Light"/>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093954A-C201-EB40-9459-342C786798D2}" type="datetimeFigureOut">
              <a:rPr lang="en-US" smtClean="0">
                <a:latin typeface="Roboto Light"/>
              </a:rPr>
              <a:t>8/29/24</a:t>
            </a:fld>
            <a:endParaRPr lang="en-US" dirty="0">
              <a:latin typeface="Roboto Light"/>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Roboto Light"/>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F52853C-6216-544B-82BE-E4DDDB9FF424}" type="slidenum">
              <a:rPr lang="en-US" smtClean="0">
                <a:latin typeface="Roboto Light"/>
              </a:rPr>
              <a:t>‹#›</a:t>
            </a:fld>
            <a:endParaRPr lang="en-US" dirty="0">
              <a:latin typeface="Roboto Light"/>
            </a:endParaRPr>
          </a:p>
        </p:txBody>
      </p:sp>
    </p:spTree>
    <p:extLst>
      <p:ext uri="{BB962C8B-B14F-4D97-AF65-F5344CB8AC3E}">
        <p14:creationId xmlns:p14="http://schemas.microsoft.com/office/powerpoint/2010/main" val="17896620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Roboto Light"/>
              </a:defRPr>
            </a:lvl1pPr>
          </a:lstStyle>
          <a:p>
            <a:endParaRPr lang="en-JM"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Roboto Light"/>
              </a:defRPr>
            </a:lvl1pPr>
          </a:lstStyle>
          <a:p>
            <a:fld id="{7D7D0FC4-79A4-4CD6-9D21-6D2AFDDF42EC}" type="datetimeFigureOut">
              <a:rPr lang="en-JM" smtClean="0"/>
              <a:pPr/>
              <a:t>29/08/2024</a:t>
            </a:fld>
            <a:endParaRPr lang="en-JM"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JM"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Roboto Light"/>
              </a:defRPr>
            </a:lvl1pPr>
          </a:lstStyle>
          <a:p>
            <a:endParaRPr lang="en-JM"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Roboto Light"/>
              </a:defRPr>
            </a:lvl1pPr>
          </a:lstStyle>
          <a:p>
            <a:fld id="{FEA829E4-7B8F-48ED-BCF8-1C0A3C644052}" type="slidenum">
              <a:rPr lang="en-JM" smtClean="0"/>
              <a:pPr/>
              <a:t>‹#›</a:t>
            </a:fld>
            <a:endParaRPr lang="en-JM" dirty="0"/>
          </a:p>
        </p:txBody>
      </p:sp>
    </p:spTree>
    <p:extLst>
      <p:ext uri="{BB962C8B-B14F-4D97-AF65-F5344CB8AC3E}">
        <p14:creationId xmlns:p14="http://schemas.microsoft.com/office/powerpoint/2010/main" val="4870379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Roboto Light"/>
        <a:ea typeface="+mn-ea"/>
        <a:cs typeface="+mn-cs"/>
      </a:defRPr>
    </a:lvl1pPr>
    <a:lvl2pPr marL="457200" algn="l" defTabSz="914400" rtl="0" eaLnBrk="1" latinLnBrk="0" hangingPunct="1">
      <a:defRPr sz="1200" kern="1200">
        <a:solidFill>
          <a:schemeClr val="tx1"/>
        </a:solidFill>
        <a:latin typeface="Roboto Light"/>
        <a:ea typeface="+mn-ea"/>
        <a:cs typeface="+mn-cs"/>
      </a:defRPr>
    </a:lvl2pPr>
    <a:lvl3pPr marL="914400" algn="l" defTabSz="914400" rtl="0" eaLnBrk="1" latinLnBrk="0" hangingPunct="1">
      <a:defRPr sz="1200" kern="1200">
        <a:solidFill>
          <a:schemeClr val="tx1"/>
        </a:solidFill>
        <a:latin typeface="Roboto Light"/>
        <a:ea typeface="+mn-ea"/>
        <a:cs typeface="+mn-cs"/>
      </a:defRPr>
    </a:lvl3pPr>
    <a:lvl4pPr marL="1371600" algn="l" defTabSz="914400" rtl="0" eaLnBrk="1" latinLnBrk="0" hangingPunct="1">
      <a:defRPr sz="1200" kern="1200">
        <a:solidFill>
          <a:schemeClr val="tx1"/>
        </a:solidFill>
        <a:latin typeface="Roboto Light"/>
        <a:ea typeface="+mn-ea"/>
        <a:cs typeface="+mn-cs"/>
      </a:defRPr>
    </a:lvl4pPr>
    <a:lvl5pPr marL="1828800" algn="l" defTabSz="914400" rtl="0" eaLnBrk="1" latinLnBrk="0" hangingPunct="1">
      <a:defRPr sz="1200" kern="1200">
        <a:solidFill>
          <a:schemeClr val="tx1"/>
        </a:solidFill>
        <a:latin typeface="Roboto Ligh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0_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lvl1pPr algn="l">
              <a:defRPr>
                <a:gradFill flip="none" rotWithShape="1">
                  <a:gsLst>
                    <a:gs pos="0">
                      <a:schemeClr val="accent1"/>
                    </a:gs>
                    <a:gs pos="100000">
                      <a:schemeClr val="accent4"/>
                    </a:gs>
                    <a:gs pos="50000">
                      <a:schemeClr val="accent2"/>
                    </a:gs>
                    <a:gs pos="75000">
                      <a:schemeClr val="accent3"/>
                    </a:gs>
                  </a:gsLst>
                  <a:lin ang="0" scaled="1"/>
                  <a:tileRect/>
                </a:gradFill>
              </a:defRPr>
            </a:lvl1pPr>
          </a:lstStyle>
          <a:p>
            <a:endParaRPr lang="en-JM" dirty="0"/>
          </a:p>
        </p:txBody>
      </p:sp>
      <p:sp>
        <p:nvSpPr>
          <p:cNvPr id="22" name="Picture Placeholder 21"/>
          <p:cNvSpPr>
            <a:spLocks noGrp="1"/>
          </p:cNvSpPr>
          <p:nvPr>
            <p:ph type="pic" sz="quarter" idx="25"/>
          </p:nvPr>
        </p:nvSpPr>
        <p:spPr>
          <a:xfrm>
            <a:off x="0" y="2715750"/>
            <a:ext cx="1295400" cy="1223400"/>
          </a:xfrm>
        </p:spPr>
        <p:txBody>
          <a:bodyPr>
            <a:normAutofit/>
          </a:bodyPr>
          <a:lstStyle>
            <a:lvl1pPr marL="0" indent="0">
              <a:buNone/>
              <a:defRPr sz="1050"/>
            </a:lvl1pPr>
          </a:lstStyle>
          <a:p>
            <a:endParaRPr lang="en-US"/>
          </a:p>
        </p:txBody>
      </p:sp>
      <p:sp>
        <p:nvSpPr>
          <p:cNvPr id="23" name="Picture Placeholder 21"/>
          <p:cNvSpPr>
            <a:spLocks noGrp="1"/>
          </p:cNvSpPr>
          <p:nvPr>
            <p:ph type="pic" sz="quarter" idx="26"/>
          </p:nvPr>
        </p:nvSpPr>
        <p:spPr>
          <a:xfrm>
            <a:off x="1308100" y="2715750"/>
            <a:ext cx="1295400" cy="1223400"/>
          </a:xfrm>
        </p:spPr>
        <p:txBody>
          <a:bodyPr>
            <a:normAutofit/>
          </a:bodyPr>
          <a:lstStyle>
            <a:lvl1pPr marL="0" indent="0">
              <a:buNone/>
              <a:defRPr sz="1050"/>
            </a:lvl1pPr>
          </a:lstStyle>
          <a:p>
            <a:endParaRPr lang="en-US"/>
          </a:p>
        </p:txBody>
      </p:sp>
      <p:sp>
        <p:nvSpPr>
          <p:cNvPr id="24" name="Picture Placeholder 21"/>
          <p:cNvSpPr>
            <a:spLocks noGrp="1"/>
          </p:cNvSpPr>
          <p:nvPr>
            <p:ph type="pic" sz="quarter" idx="27"/>
          </p:nvPr>
        </p:nvSpPr>
        <p:spPr>
          <a:xfrm>
            <a:off x="2616200" y="2715750"/>
            <a:ext cx="1295400" cy="1223400"/>
          </a:xfrm>
        </p:spPr>
        <p:txBody>
          <a:bodyPr>
            <a:normAutofit/>
          </a:bodyPr>
          <a:lstStyle>
            <a:lvl1pPr marL="0" indent="0">
              <a:buNone/>
              <a:defRPr sz="1050"/>
            </a:lvl1pPr>
          </a:lstStyle>
          <a:p>
            <a:endParaRPr lang="en-US"/>
          </a:p>
        </p:txBody>
      </p:sp>
      <p:sp>
        <p:nvSpPr>
          <p:cNvPr id="25" name="Picture Placeholder 21"/>
          <p:cNvSpPr>
            <a:spLocks noGrp="1"/>
          </p:cNvSpPr>
          <p:nvPr>
            <p:ph type="pic" sz="quarter" idx="28"/>
          </p:nvPr>
        </p:nvSpPr>
        <p:spPr>
          <a:xfrm>
            <a:off x="3924300" y="2715750"/>
            <a:ext cx="1295400" cy="1223400"/>
          </a:xfrm>
        </p:spPr>
        <p:txBody>
          <a:bodyPr>
            <a:normAutofit/>
          </a:bodyPr>
          <a:lstStyle>
            <a:lvl1pPr marL="0" indent="0">
              <a:buNone/>
              <a:defRPr sz="1050"/>
            </a:lvl1pPr>
          </a:lstStyle>
          <a:p>
            <a:endParaRPr lang="en-US"/>
          </a:p>
        </p:txBody>
      </p:sp>
      <p:sp>
        <p:nvSpPr>
          <p:cNvPr id="26" name="Picture Placeholder 21"/>
          <p:cNvSpPr>
            <a:spLocks noGrp="1"/>
          </p:cNvSpPr>
          <p:nvPr>
            <p:ph type="pic" sz="quarter" idx="29"/>
          </p:nvPr>
        </p:nvSpPr>
        <p:spPr>
          <a:xfrm>
            <a:off x="5232400" y="2715750"/>
            <a:ext cx="1295400" cy="1223400"/>
          </a:xfrm>
        </p:spPr>
        <p:txBody>
          <a:bodyPr>
            <a:normAutofit/>
          </a:bodyPr>
          <a:lstStyle>
            <a:lvl1pPr marL="0" indent="0">
              <a:buNone/>
              <a:defRPr sz="1050"/>
            </a:lvl1pPr>
          </a:lstStyle>
          <a:p>
            <a:endParaRPr lang="en-US" dirty="0"/>
          </a:p>
        </p:txBody>
      </p:sp>
      <p:sp>
        <p:nvSpPr>
          <p:cNvPr id="27" name="Picture Placeholder 21"/>
          <p:cNvSpPr>
            <a:spLocks noGrp="1"/>
          </p:cNvSpPr>
          <p:nvPr>
            <p:ph type="pic" sz="quarter" idx="30"/>
          </p:nvPr>
        </p:nvSpPr>
        <p:spPr>
          <a:xfrm>
            <a:off x="6540500" y="2715750"/>
            <a:ext cx="1295400" cy="1223400"/>
          </a:xfrm>
        </p:spPr>
        <p:txBody>
          <a:bodyPr>
            <a:normAutofit/>
          </a:bodyPr>
          <a:lstStyle>
            <a:lvl1pPr marL="0" indent="0">
              <a:buNone/>
              <a:defRPr sz="1050"/>
            </a:lvl1pPr>
          </a:lstStyle>
          <a:p>
            <a:endParaRPr lang="en-US"/>
          </a:p>
        </p:txBody>
      </p:sp>
      <p:sp>
        <p:nvSpPr>
          <p:cNvPr id="28" name="Picture Placeholder 21"/>
          <p:cNvSpPr>
            <a:spLocks noGrp="1"/>
          </p:cNvSpPr>
          <p:nvPr>
            <p:ph type="pic" sz="quarter" idx="31"/>
          </p:nvPr>
        </p:nvSpPr>
        <p:spPr>
          <a:xfrm>
            <a:off x="7848600" y="2715750"/>
            <a:ext cx="1295400" cy="1223400"/>
          </a:xfrm>
        </p:spPr>
        <p:txBody>
          <a:bodyPr>
            <a:normAutofit/>
          </a:bodyPr>
          <a:lstStyle>
            <a:lvl1pPr marL="0" indent="0">
              <a:buNone/>
              <a:defRPr sz="1050"/>
            </a:lvl1pPr>
          </a:lstStyle>
          <a:p>
            <a:endParaRPr lang="en-US"/>
          </a:p>
        </p:txBody>
      </p:sp>
      <p:sp>
        <p:nvSpPr>
          <p:cNvPr id="29" name="Picture Placeholder 21"/>
          <p:cNvSpPr>
            <a:spLocks noGrp="1"/>
          </p:cNvSpPr>
          <p:nvPr>
            <p:ph type="pic" sz="quarter" idx="32"/>
          </p:nvPr>
        </p:nvSpPr>
        <p:spPr>
          <a:xfrm>
            <a:off x="0" y="3939150"/>
            <a:ext cx="1295400" cy="1223400"/>
          </a:xfrm>
        </p:spPr>
        <p:txBody>
          <a:bodyPr>
            <a:normAutofit/>
          </a:bodyPr>
          <a:lstStyle>
            <a:lvl1pPr marL="0" indent="0">
              <a:buNone/>
              <a:defRPr sz="1050"/>
            </a:lvl1pPr>
          </a:lstStyle>
          <a:p>
            <a:endParaRPr lang="en-US"/>
          </a:p>
        </p:txBody>
      </p:sp>
      <p:sp>
        <p:nvSpPr>
          <p:cNvPr id="30" name="Picture Placeholder 21"/>
          <p:cNvSpPr>
            <a:spLocks noGrp="1"/>
          </p:cNvSpPr>
          <p:nvPr>
            <p:ph type="pic" sz="quarter" idx="33"/>
          </p:nvPr>
        </p:nvSpPr>
        <p:spPr>
          <a:xfrm>
            <a:off x="1308100" y="3939150"/>
            <a:ext cx="1295400" cy="1223400"/>
          </a:xfrm>
        </p:spPr>
        <p:txBody>
          <a:bodyPr>
            <a:normAutofit/>
          </a:bodyPr>
          <a:lstStyle>
            <a:lvl1pPr marL="0" indent="0">
              <a:buNone/>
              <a:defRPr sz="1050"/>
            </a:lvl1pPr>
          </a:lstStyle>
          <a:p>
            <a:endParaRPr lang="en-US"/>
          </a:p>
        </p:txBody>
      </p:sp>
      <p:sp>
        <p:nvSpPr>
          <p:cNvPr id="31" name="Picture Placeholder 21"/>
          <p:cNvSpPr>
            <a:spLocks noGrp="1"/>
          </p:cNvSpPr>
          <p:nvPr>
            <p:ph type="pic" sz="quarter" idx="34"/>
          </p:nvPr>
        </p:nvSpPr>
        <p:spPr>
          <a:xfrm>
            <a:off x="2616200" y="3939150"/>
            <a:ext cx="1295400" cy="1223400"/>
          </a:xfrm>
        </p:spPr>
        <p:txBody>
          <a:bodyPr>
            <a:normAutofit/>
          </a:bodyPr>
          <a:lstStyle>
            <a:lvl1pPr marL="0" indent="0">
              <a:buNone/>
              <a:defRPr sz="1050"/>
            </a:lvl1pPr>
          </a:lstStyle>
          <a:p>
            <a:endParaRPr lang="en-US"/>
          </a:p>
        </p:txBody>
      </p:sp>
      <p:sp>
        <p:nvSpPr>
          <p:cNvPr id="32" name="Picture Placeholder 21"/>
          <p:cNvSpPr>
            <a:spLocks noGrp="1"/>
          </p:cNvSpPr>
          <p:nvPr>
            <p:ph type="pic" sz="quarter" idx="35"/>
          </p:nvPr>
        </p:nvSpPr>
        <p:spPr>
          <a:xfrm>
            <a:off x="3924300" y="3939150"/>
            <a:ext cx="1295400" cy="1223400"/>
          </a:xfrm>
        </p:spPr>
        <p:txBody>
          <a:bodyPr>
            <a:normAutofit/>
          </a:bodyPr>
          <a:lstStyle>
            <a:lvl1pPr marL="0" indent="0">
              <a:buNone/>
              <a:defRPr sz="1050"/>
            </a:lvl1pPr>
          </a:lstStyle>
          <a:p>
            <a:endParaRPr lang="en-US"/>
          </a:p>
        </p:txBody>
      </p:sp>
      <p:sp>
        <p:nvSpPr>
          <p:cNvPr id="33" name="Picture Placeholder 21"/>
          <p:cNvSpPr>
            <a:spLocks noGrp="1"/>
          </p:cNvSpPr>
          <p:nvPr>
            <p:ph type="pic" sz="quarter" idx="36"/>
          </p:nvPr>
        </p:nvSpPr>
        <p:spPr>
          <a:xfrm>
            <a:off x="5232400" y="3939150"/>
            <a:ext cx="1295400" cy="1223400"/>
          </a:xfrm>
        </p:spPr>
        <p:txBody>
          <a:bodyPr>
            <a:normAutofit/>
          </a:bodyPr>
          <a:lstStyle>
            <a:lvl1pPr marL="0" indent="0">
              <a:buNone/>
              <a:defRPr sz="1050"/>
            </a:lvl1pPr>
          </a:lstStyle>
          <a:p>
            <a:endParaRPr lang="en-US" dirty="0"/>
          </a:p>
        </p:txBody>
      </p:sp>
      <p:sp>
        <p:nvSpPr>
          <p:cNvPr id="34" name="Picture Placeholder 21"/>
          <p:cNvSpPr>
            <a:spLocks noGrp="1"/>
          </p:cNvSpPr>
          <p:nvPr>
            <p:ph type="pic" sz="quarter" idx="37"/>
          </p:nvPr>
        </p:nvSpPr>
        <p:spPr>
          <a:xfrm>
            <a:off x="6540500" y="3939150"/>
            <a:ext cx="1295400" cy="1223400"/>
          </a:xfrm>
        </p:spPr>
        <p:txBody>
          <a:bodyPr>
            <a:normAutofit/>
          </a:bodyPr>
          <a:lstStyle>
            <a:lvl1pPr marL="0" indent="0">
              <a:buNone/>
              <a:defRPr sz="1050"/>
            </a:lvl1pPr>
          </a:lstStyle>
          <a:p>
            <a:endParaRPr lang="en-US"/>
          </a:p>
        </p:txBody>
      </p:sp>
      <p:sp>
        <p:nvSpPr>
          <p:cNvPr id="35" name="Picture Placeholder 21"/>
          <p:cNvSpPr>
            <a:spLocks noGrp="1"/>
          </p:cNvSpPr>
          <p:nvPr>
            <p:ph type="pic" sz="quarter" idx="38"/>
          </p:nvPr>
        </p:nvSpPr>
        <p:spPr>
          <a:xfrm>
            <a:off x="7848600" y="3939150"/>
            <a:ext cx="1295400" cy="1223400"/>
          </a:xfrm>
        </p:spPr>
        <p:txBody>
          <a:bodyPr>
            <a:normAutofit/>
          </a:bodyPr>
          <a:lstStyle>
            <a:lvl1pPr marL="0" indent="0">
              <a:buNone/>
              <a:defRPr sz="1050"/>
            </a:lvl1pPr>
          </a:lstStyle>
          <a:p>
            <a:endParaRPr lang="en-US"/>
          </a:p>
        </p:txBody>
      </p:sp>
      <p:sp>
        <p:nvSpPr>
          <p:cNvPr id="18"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723083156"/>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5"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23" name="Picture Placeholder 21"/>
          <p:cNvSpPr>
            <a:spLocks noGrp="1"/>
          </p:cNvSpPr>
          <p:nvPr>
            <p:ph type="pic" sz="quarter" idx="26"/>
          </p:nvPr>
        </p:nvSpPr>
        <p:spPr>
          <a:xfrm>
            <a:off x="4572000" y="438150"/>
            <a:ext cx="1905000" cy="4267200"/>
          </a:xfrm>
        </p:spPr>
        <p:txBody>
          <a:bodyPr>
            <a:normAutofit/>
          </a:bodyPr>
          <a:lstStyle>
            <a:lvl1pPr marL="0" indent="0">
              <a:buNone/>
              <a:defRPr sz="1050"/>
            </a:lvl1pPr>
          </a:lstStyle>
          <a:p>
            <a:endParaRPr lang="en-US"/>
          </a:p>
        </p:txBody>
      </p:sp>
      <p:sp>
        <p:nvSpPr>
          <p:cNvPr id="19" name="Picture Placeholder 21"/>
          <p:cNvSpPr>
            <a:spLocks noGrp="1"/>
          </p:cNvSpPr>
          <p:nvPr>
            <p:ph type="pic" sz="quarter" idx="27"/>
          </p:nvPr>
        </p:nvSpPr>
        <p:spPr>
          <a:xfrm>
            <a:off x="6553200" y="438150"/>
            <a:ext cx="1905000" cy="4267200"/>
          </a:xfrm>
        </p:spPr>
        <p:txBody>
          <a:bodyPr>
            <a:normAutofit/>
          </a:bodyPr>
          <a:lstStyle>
            <a:lvl1pPr marL="0" indent="0">
              <a:buNone/>
              <a:defRPr sz="1050"/>
            </a:lvl1pPr>
          </a:lstStyle>
          <a:p>
            <a:endParaRPr lang="en-US"/>
          </a:p>
        </p:txBody>
      </p:sp>
      <p:sp>
        <p:nvSpPr>
          <p:cNvPr id="6"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2300139778"/>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0_Title and Content">
    <p:spTree>
      <p:nvGrpSpPr>
        <p:cNvPr id="1" name=""/>
        <p:cNvGrpSpPr/>
        <p:nvPr/>
      </p:nvGrpSpPr>
      <p:grpSpPr>
        <a:xfrm>
          <a:off x="0" y="0"/>
          <a:ext cx="0" cy="0"/>
          <a:chOff x="0" y="0"/>
          <a:chExt cx="0" cy="0"/>
        </a:xfrm>
      </p:grpSpPr>
      <p:sp>
        <p:nvSpPr>
          <p:cNvPr id="19" name="Picture Placeholder 21"/>
          <p:cNvSpPr>
            <a:spLocks noGrp="1"/>
          </p:cNvSpPr>
          <p:nvPr>
            <p:ph type="pic" sz="quarter" idx="27"/>
          </p:nvPr>
        </p:nvSpPr>
        <p:spPr>
          <a:xfrm>
            <a:off x="3429000" y="1428750"/>
            <a:ext cx="2438400" cy="3352800"/>
          </a:xfrm>
        </p:spPr>
        <p:txBody>
          <a:bodyPr>
            <a:normAutofit/>
          </a:bodyPr>
          <a:lstStyle>
            <a:lvl1pPr marL="0" indent="0">
              <a:buNone/>
              <a:defRPr sz="1050"/>
            </a:lvl1pPr>
          </a:lstStyle>
          <a:p>
            <a:endParaRPr lang="en-US"/>
          </a:p>
        </p:txBody>
      </p:sp>
      <p:sp>
        <p:nvSpPr>
          <p:cNvPr id="6"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lumMod val="75000"/>
                  </a:schemeClr>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7"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3043192093"/>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8" name="Picture Placeholder 2"/>
          <p:cNvSpPr>
            <a:spLocks noGrp="1"/>
          </p:cNvSpPr>
          <p:nvPr>
            <p:ph type="pic" sz="quarter" idx="16"/>
          </p:nvPr>
        </p:nvSpPr>
        <p:spPr>
          <a:xfrm>
            <a:off x="533401" y="1504950"/>
            <a:ext cx="2969026" cy="1581760"/>
          </a:xfrm>
        </p:spPr>
        <p:txBody>
          <a:bodyPr anchor="t"/>
          <a:lstStyle>
            <a:lvl1pPr marL="0" indent="0" algn="ctr">
              <a:buNone/>
              <a:defRPr/>
            </a:lvl1pPr>
          </a:lstStyle>
          <a:p>
            <a:endParaRPr lang="id-ID"/>
          </a:p>
        </p:txBody>
      </p:sp>
      <p:sp>
        <p:nvSpPr>
          <p:cNvPr id="9" name="Picture Placeholder 2"/>
          <p:cNvSpPr>
            <a:spLocks noGrp="1"/>
          </p:cNvSpPr>
          <p:nvPr>
            <p:ph type="pic" sz="quarter" idx="17"/>
          </p:nvPr>
        </p:nvSpPr>
        <p:spPr>
          <a:xfrm>
            <a:off x="5410200" y="3181350"/>
            <a:ext cx="2969026" cy="1581760"/>
          </a:xfrm>
        </p:spPr>
        <p:txBody>
          <a:bodyPr anchor="t"/>
          <a:lstStyle>
            <a:lvl1pPr marL="0" indent="0" algn="ctr">
              <a:buNone/>
              <a:defRPr/>
            </a:lvl1pPr>
          </a:lstStyle>
          <a:p>
            <a:endParaRPr lang="id-ID"/>
          </a:p>
        </p:txBody>
      </p:sp>
      <p:sp>
        <p:nvSpPr>
          <p:cNvPr id="10" name="Picture Placeholder 2"/>
          <p:cNvSpPr>
            <a:spLocks noGrp="1"/>
          </p:cNvSpPr>
          <p:nvPr>
            <p:ph type="pic" sz="quarter" idx="18"/>
          </p:nvPr>
        </p:nvSpPr>
        <p:spPr>
          <a:xfrm>
            <a:off x="533400" y="3181350"/>
            <a:ext cx="1460603" cy="1581760"/>
          </a:xfrm>
        </p:spPr>
        <p:txBody>
          <a:bodyPr anchor="t"/>
          <a:lstStyle>
            <a:lvl1pPr marL="0" indent="0" algn="ctr">
              <a:buNone/>
              <a:defRPr/>
            </a:lvl1pPr>
          </a:lstStyle>
          <a:p>
            <a:endParaRPr lang="id-ID"/>
          </a:p>
        </p:txBody>
      </p:sp>
      <p:sp>
        <p:nvSpPr>
          <p:cNvPr id="12" name="Picture Placeholder 2"/>
          <p:cNvSpPr>
            <a:spLocks noGrp="1"/>
          </p:cNvSpPr>
          <p:nvPr>
            <p:ph type="pic" sz="quarter" idx="22"/>
          </p:nvPr>
        </p:nvSpPr>
        <p:spPr>
          <a:xfrm>
            <a:off x="3581400" y="1504950"/>
            <a:ext cx="1752999" cy="3213492"/>
          </a:xfrm>
        </p:spPr>
        <p:txBody>
          <a:bodyPr anchor="t"/>
          <a:lstStyle>
            <a:lvl1pPr marL="0" indent="0" algn="ctr">
              <a:buNone/>
              <a:defRPr/>
            </a:lvl1pPr>
          </a:lstStyle>
          <a:p>
            <a:endParaRPr lang="id-ID"/>
          </a:p>
        </p:txBody>
      </p:sp>
      <p:sp>
        <p:nvSpPr>
          <p:cNvPr id="11"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3"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306096028"/>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12"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
        <p:nvSpPr>
          <p:cNvPr id="46" name="Picture Placeholder 28"/>
          <p:cNvSpPr>
            <a:spLocks noGrp="1" noChangeAspect="1"/>
          </p:cNvSpPr>
          <p:nvPr>
            <p:ph type="pic" sz="quarter" idx="51"/>
          </p:nvPr>
        </p:nvSpPr>
        <p:spPr>
          <a:xfrm>
            <a:off x="5257800" y="1504950"/>
            <a:ext cx="1044000" cy="1044000"/>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
        <p:nvSpPr>
          <p:cNvPr id="47" name="Picture Placeholder 28"/>
          <p:cNvSpPr>
            <a:spLocks noGrp="1" noChangeAspect="1"/>
          </p:cNvSpPr>
          <p:nvPr>
            <p:ph type="pic" sz="quarter" idx="52"/>
          </p:nvPr>
        </p:nvSpPr>
        <p:spPr>
          <a:xfrm>
            <a:off x="6477000" y="1504950"/>
            <a:ext cx="1044000" cy="1044000"/>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
        <p:nvSpPr>
          <p:cNvPr id="48" name="Picture Placeholder 28"/>
          <p:cNvSpPr>
            <a:spLocks noGrp="1" noChangeAspect="1"/>
          </p:cNvSpPr>
          <p:nvPr>
            <p:ph type="pic" sz="quarter" idx="53"/>
          </p:nvPr>
        </p:nvSpPr>
        <p:spPr>
          <a:xfrm>
            <a:off x="4648200" y="2472750"/>
            <a:ext cx="1044000" cy="1044000"/>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
        <p:nvSpPr>
          <p:cNvPr id="49" name="Picture Placeholder 28"/>
          <p:cNvSpPr>
            <a:spLocks noGrp="1" noChangeAspect="1"/>
          </p:cNvSpPr>
          <p:nvPr>
            <p:ph type="pic" sz="quarter" idx="54"/>
          </p:nvPr>
        </p:nvSpPr>
        <p:spPr>
          <a:xfrm>
            <a:off x="5867400" y="2472750"/>
            <a:ext cx="1044000" cy="1044000"/>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
        <p:nvSpPr>
          <p:cNvPr id="51" name="Picture Placeholder 28"/>
          <p:cNvSpPr>
            <a:spLocks noGrp="1" noChangeAspect="1"/>
          </p:cNvSpPr>
          <p:nvPr>
            <p:ph type="pic" sz="quarter" idx="56"/>
          </p:nvPr>
        </p:nvSpPr>
        <p:spPr>
          <a:xfrm>
            <a:off x="7109400" y="2495550"/>
            <a:ext cx="1044000" cy="1044000"/>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
        <p:nvSpPr>
          <p:cNvPr id="53" name="Picture Placeholder 28"/>
          <p:cNvSpPr>
            <a:spLocks noGrp="1" noChangeAspect="1"/>
          </p:cNvSpPr>
          <p:nvPr>
            <p:ph type="pic" sz="quarter" idx="58"/>
          </p:nvPr>
        </p:nvSpPr>
        <p:spPr>
          <a:xfrm>
            <a:off x="5257800" y="3463350"/>
            <a:ext cx="1044000" cy="1044000"/>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
        <p:nvSpPr>
          <p:cNvPr id="54" name="Picture Placeholder 28"/>
          <p:cNvSpPr>
            <a:spLocks noGrp="1" noChangeAspect="1"/>
          </p:cNvSpPr>
          <p:nvPr>
            <p:ph type="pic" sz="quarter" idx="59"/>
          </p:nvPr>
        </p:nvSpPr>
        <p:spPr>
          <a:xfrm>
            <a:off x="6477000" y="3463350"/>
            <a:ext cx="1044000" cy="1044000"/>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
        <p:nvSpPr>
          <p:cNvPr id="11"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3482164337"/>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28"/>
          <p:cNvSpPr>
            <a:spLocks noGrp="1" noChangeAspect="1"/>
          </p:cNvSpPr>
          <p:nvPr>
            <p:ph type="pic" sz="quarter" idx="51"/>
          </p:nvPr>
        </p:nvSpPr>
        <p:spPr>
          <a:xfrm>
            <a:off x="5334000" y="1657350"/>
            <a:ext cx="2133600" cy="2133600"/>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
        <p:nvSpPr>
          <p:cNvPr id="5" name="Picture Placeholder 28"/>
          <p:cNvSpPr>
            <a:spLocks noGrp="1" noChangeAspect="1"/>
          </p:cNvSpPr>
          <p:nvPr>
            <p:ph type="pic" sz="quarter" idx="52"/>
          </p:nvPr>
        </p:nvSpPr>
        <p:spPr>
          <a:xfrm>
            <a:off x="1676400" y="1657350"/>
            <a:ext cx="2133600" cy="2133600"/>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
        <p:nvSpPr>
          <p:cNvPr id="6"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3764632729"/>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Picture Placeholder 28"/>
          <p:cNvSpPr>
            <a:spLocks noGrp="1" noChangeAspect="1"/>
          </p:cNvSpPr>
          <p:nvPr>
            <p:ph type="pic" sz="quarter" idx="52"/>
          </p:nvPr>
        </p:nvSpPr>
        <p:spPr>
          <a:xfrm>
            <a:off x="533400" y="1428750"/>
            <a:ext cx="1524000" cy="1524000"/>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
        <p:nvSpPr>
          <p:cNvPr id="6"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7" name="Picture Placeholder 28"/>
          <p:cNvSpPr>
            <a:spLocks noGrp="1" noChangeAspect="1"/>
          </p:cNvSpPr>
          <p:nvPr>
            <p:ph type="pic" sz="quarter" idx="53"/>
          </p:nvPr>
        </p:nvSpPr>
        <p:spPr>
          <a:xfrm>
            <a:off x="533400" y="3105150"/>
            <a:ext cx="1524000" cy="1524000"/>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Tree>
    <p:extLst>
      <p:ext uri="{BB962C8B-B14F-4D97-AF65-F5344CB8AC3E}">
        <p14:creationId xmlns:p14="http://schemas.microsoft.com/office/powerpoint/2010/main" val="509813075"/>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28"/>
          <p:cNvSpPr>
            <a:spLocks noGrp="1" noChangeAspect="1"/>
          </p:cNvSpPr>
          <p:nvPr>
            <p:ph type="pic" sz="quarter" idx="51"/>
          </p:nvPr>
        </p:nvSpPr>
        <p:spPr>
          <a:xfrm>
            <a:off x="3314700" y="1657350"/>
            <a:ext cx="2133600" cy="2133600"/>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
        <p:nvSpPr>
          <p:cNvPr id="5" name="Picture Placeholder 28"/>
          <p:cNvSpPr>
            <a:spLocks noGrp="1" noChangeAspect="1"/>
          </p:cNvSpPr>
          <p:nvPr>
            <p:ph type="pic" sz="quarter" idx="52"/>
          </p:nvPr>
        </p:nvSpPr>
        <p:spPr>
          <a:xfrm>
            <a:off x="609600" y="1657350"/>
            <a:ext cx="2133600" cy="2133600"/>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
        <p:nvSpPr>
          <p:cNvPr id="6"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lumMod val="75000"/>
                  </a:schemeClr>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7" name="Picture Placeholder 28"/>
          <p:cNvSpPr>
            <a:spLocks noGrp="1" noChangeAspect="1"/>
          </p:cNvSpPr>
          <p:nvPr>
            <p:ph type="pic" sz="quarter" idx="53"/>
          </p:nvPr>
        </p:nvSpPr>
        <p:spPr>
          <a:xfrm>
            <a:off x="6019800" y="1657350"/>
            <a:ext cx="2133600" cy="2133600"/>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Tree>
    <p:extLst>
      <p:ext uri="{BB962C8B-B14F-4D97-AF65-F5344CB8AC3E}">
        <p14:creationId xmlns:p14="http://schemas.microsoft.com/office/powerpoint/2010/main" val="1181047365"/>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2_Title and Content">
    <p:spTree>
      <p:nvGrpSpPr>
        <p:cNvPr id="1" name=""/>
        <p:cNvGrpSpPr/>
        <p:nvPr/>
      </p:nvGrpSpPr>
      <p:grpSpPr>
        <a:xfrm>
          <a:off x="0" y="0"/>
          <a:ext cx="0" cy="0"/>
          <a:chOff x="0" y="0"/>
          <a:chExt cx="0" cy="0"/>
        </a:xfrm>
      </p:grpSpPr>
      <p:sp>
        <p:nvSpPr>
          <p:cNvPr id="45" name="Picture Placeholder 28"/>
          <p:cNvSpPr>
            <a:spLocks noGrp="1" noChangeAspect="1"/>
          </p:cNvSpPr>
          <p:nvPr>
            <p:ph type="pic" sz="quarter" idx="50"/>
          </p:nvPr>
        </p:nvSpPr>
        <p:spPr>
          <a:xfrm>
            <a:off x="685800" y="1581150"/>
            <a:ext cx="1259999" cy="1259999"/>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
        <p:nvSpPr>
          <p:cNvPr id="46" name="Picture Placeholder 28"/>
          <p:cNvSpPr>
            <a:spLocks noGrp="1" noChangeAspect="1"/>
          </p:cNvSpPr>
          <p:nvPr>
            <p:ph type="pic" sz="quarter" idx="51"/>
          </p:nvPr>
        </p:nvSpPr>
        <p:spPr>
          <a:xfrm>
            <a:off x="2228850" y="1581150"/>
            <a:ext cx="1259999" cy="1259999"/>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
        <p:nvSpPr>
          <p:cNvPr id="47" name="Picture Placeholder 28"/>
          <p:cNvSpPr>
            <a:spLocks noGrp="1" noChangeAspect="1"/>
          </p:cNvSpPr>
          <p:nvPr>
            <p:ph type="pic" sz="quarter" idx="52"/>
          </p:nvPr>
        </p:nvSpPr>
        <p:spPr>
          <a:xfrm>
            <a:off x="3771900" y="1581150"/>
            <a:ext cx="1259999" cy="1259999"/>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
        <p:nvSpPr>
          <p:cNvPr id="48" name="Picture Placeholder 28"/>
          <p:cNvSpPr>
            <a:spLocks noGrp="1" noChangeAspect="1"/>
          </p:cNvSpPr>
          <p:nvPr>
            <p:ph type="pic" sz="quarter" idx="53"/>
          </p:nvPr>
        </p:nvSpPr>
        <p:spPr>
          <a:xfrm>
            <a:off x="6858000" y="1581150"/>
            <a:ext cx="1259999" cy="1259999"/>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
        <p:nvSpPr>
          <p:cNvPr id="50" name="Picture Placeholder 28"/>
          <p:cNvSpPr>
            <a:spLocks noGrp="1" noChangeAspect="1"/>
          </p:cNvSpPr>
          <p:nvPr>
            <p:ph type="pic" sz="quarter" idx="55"/>
          </p:nvPr>
        </p:nvSpPr>
        <p:spPr>
          <a:xfrm>
            <a:off x="5314950" y="1581150"/>
            <a:ext cx="1259999" cy="1259999"/>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
        <p:nvSpPr>
          <p:cNvPr id="15"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6"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
        <p:nvSpPr>
          <p:cNvPr id="17" name="Picture Placeholder 28"/>
          <p:cNvSpPr>
            <a:spLocks noGrp="1" noChangeAspect="1"/>
          </p:cNvSpPr>
          <p:nvPr>
            <p:ph type="pic" sz="quarter" idx="56"/>
          </p:nvPr>
        </p:nvSpPr>
        <p:spPr>
          <a:xfrm>
            <a:off x="685800" y="3140551"/>
            <a:ext cx="1259999" cy="1259999"/>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
        <p:nvSpPr>
          <p:cNvPr id="18" name="Picture Placeholder 28"/>
          <p:cNvSpPr>
            <a:spLocks noGrp="1" noChangeAspect="1"/>
          </p:cNvSpPr>
          <p:nvPr>
            <p:ph type="pic" sz="quarter" idx="57"/>
          </p:nvPr>
        </p:nvSpPr>
        <p:spPr>
          <a:xfrm>
            <a:off x="2228850" y="3140551"/>
            <a:ext cx="1259999" cy="1259999"/>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
        <p:nvSpPr>
          <p:cNvPr id="19" name="Picture Placeholder 28"/>
          <p:cNvSpPr>
            <a:spLocks noGrp="1" noChangeAspect="1"/>
          </p:cNvSpPr>
          <p:nvPr>
            <p:ph type="pic" sz="quarter" idx="58"/>
          </p:nvPr>
        </p:nvSpPr>
        <p:spPr>
          <a:xfrm>
            <a:off x="3771900" y="3140551"/>
            <a:ext cx="1259999" cy="1259999"/>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
        <p:nvSpPr>
          <p:cNvPr id="20" name="Picture Placeholder 28"/>
          <p:cNvSpPr>
            <a:spLocks noGrp="1" noChangeAspect="1"/>
          </p:cNvSpPr>
          <p:nvPr>
            <p:ph type="pic" sz="quarter" idx="59"/>
          </p:nvPr>
        </p:nvSpPr>
        <p:spPr>
          <a:xfrm>
            <a:off x="6858000" y="3140551"/>
            <a:ext cx="1259999" cy="1259999"/>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
        <p:nvSpPr>
          <p:cNvPr id="21" name="Picture Placeholder 28"/>
          <p:cNvSpPr>
            <a:spLocks noGrp="1" noChangeAspect="1"/>
          </p:cNvSpPr>
          <p:nvPr>
            <p:ph type="pic" sz="quarter" idx="60"/>
          </p:nvPr>
        </p:nvSpPr>
        <p:spPr>
          <a:xfrm>
            <a:off x="5314950" y="3140551"/>
            <a:ext cx="1259999" cy="1259999"/>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Tree>
    <p:extLst>
      <p:ext uri="{BB962C8B-B14F-4D97-AF65-F5344CB8AC3E}">
        <p14:creationId xmlns:p14="http://schemas.microsoft.com/office/powerpoint/2010/main" val="3450384028"/>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45" name="Picture Placeholder 28"/>
          <p:cNvSpPr>
            <a:spLocks noGrp="1" noChangeAspect="1"/>
          </p:cNvSpPr>
          <p:nvPr>
            <p:ph type="pic" sz="quarter" idx="50"/>
          </p:nvPr>
        </p:nvSpPr>
        <p:spPr>
          <a:xfrm>
            <a:off x="2179200" y="1474350"/>
            <a:ext cx="1044000" cy="1044000"/>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
        <p:nvSpPr>
          <p:cNvPr id="46" name="Picture Placeholder 28"/>
          <p:cNvSpPr>
            <a:spLocks noGrp="1" noChangeAspect="1"/>
          </p:cNvSpPr>
          <p:nvPr>
            <p:ph type="pic" sz="quarter" idx="51"/>
          </p:nvPr>
        </p:nvSpPr>
        <p:spPr>
          <a:xfrm>
            <a:off x="3375600" y="1474350"/>
            <a:ext cx="1044000" cy="1044000"/>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
        <p:nvSpPr>
          <p:cNvPr id="47" name="Picture Placeholder 28"/>
          <p:cNvSpPr>
            <a:spLocks noGrp="1" noChangeAspect="1"/>
          </p:cNvSpPr>
          <p:nvPr>
            <p:ph type="pic" sz="quarter" idx="52"/>
          </p:nvPr>
        </p:nvSpPr>
        <p:spPr>
          <a:xfrm>
            <a:off x="4594800" y="1474350"/>
            <a:ext cx="1044000" cy="1044000"/>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
        <p:nvSpPr>
          <p:cNvPr id="48" name="Picture Placeholder 28"/>
          <p:cNvSpPr>
            <a:spLocks noGrp="1" noChangeAspect="1"/>
          </p:cNvSpPr>
          <p:nvPr>
            <p:ph type="pic" sz="quarter" idx="53"/>
          </p:nvPr>
        </p:nvSpPr>
        <p:spPr>
          <a:xfrm>
            <a:off x="2766000" y="2442150"/>
            <a:ext cx="1044000" cy="1044000"/>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
        <p:nvSpPr>
          <p:cNvPr id="49" name="Picture Placeholder 28"/>
          <p:cNvSpPr>
            <a:spLocks noGrp="1" noChangeAspect="1"/>
          </p:cNvSpPr>
          <p:nvPr>
            <p:ph type="pic" sz="quarter" idx="54"/>
          </p:nvPr>
        </p:nvSpPr>
        <p:spPr>
          <a:xfrm>
            <a:off x="3985200" y="2442150"/>
            <a:ext cx="1044000" cy="1044000"/>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
        <p:nvSpPr>
          <p:cNvPr id="50" name="Picture Placeholder 28"/>
          <p:cNvSpPr>
            <a:spLocks noGrp="1" noChangeAspect="1"/>
          </p:cNvSpPr>
          <p:nvPr>
            <p:ph type="pic" sz="quarter" idx="55"/>
          </p:nvPr>
        </p:nvSpPr>
        <p:spPr>
          <a:xfrm>
            <a:off x="5814000" y="1474350"/>
            <a:ext cx="1044000" cy="1044000"/>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
        <p:nvSpPr>
          <p:cNvPr id="51" name="Picture Placeholder 28"/>
          <p:cNvSpPr>
            <a:spLocks noGrp="1" noChangeAspect="1"/>
          </p:cNvSpPr>
          <p:nvPr>
            <p:ph type="pic" sz="quarter" idx="56"/>
          </p:nvPr>
        </p:nvSpPr>
        <p:spPr>
          <a:xfrm>
            <a:off x="5227200" y="2464950"/>
            <a:ext cx="1044000" cy="1044000"/>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
        <p:nvSpPr>
          <p:cNvPr id="52" name="Picture Placeholder 28"/>
          <p:cNvSpPr>
            <a:spLocks noGrp="1" noChangeAspect="1"/>
          </p:cNvSpPr>
          <p:nvPr>
            <p:ph type="pic" sz="quarter" idx="57"/>
          </p:nvPr>
        </p:nvSpPr>
        <p:spPr>
          <a:xfrm>
            <a:off x="2170800" y="3432750"/>
            <a:ext cx="1044000" cy="1044000"/>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
        <p:nvSpPr>
          <p:cNvPr id="53" name="Picture Placeholder 28"/>
          <p:cNvSpPr>
            <a:spLocks noGrp="1" noChangeAspect="1"/>
          </p:cNvSpPr>
          <p:nvPr>
            <p:ph type="pic" sz="quarter" idx="58"/>
          </p:nvPr>
        </p:nvSpPr>
        <p:spPr>
          <a:xfrm>
            <a:off x="3375600" y="3432750"/>
            <a:ext cx="1044000" cy="1044000"/>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
        <p:nvSpPr>
          <p:cNvPr id="54" name="Picture Placeholder 28"/>
          <p:cNvSpPr>
            <a:spLocks noGrp="1" noChangeAspect="1"/>
          </p:cNvSpPr>
          <p:nvPr>
            <p:ph type="pic" sz="quarter" idx="59"/>
          </p:nvPr>
        </p:nvSpPr>
        <p:spPr>
          <a:xfrm>
            <a:off x="4594800" y="3432750"/>
            <a:ext cx="1044000" cy="1044000"/>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
        <p:nvSpPr>
          <p:cNvPr id="55" name="Picture Placeholder 28"/>
          <p:cNvSpPr>
            <a:spLocks noGrp="1" noChangeAspect="1"/>
          </p:cNvSpPr>
          <p:nvPr>
            <p:ph type="pic" sz="quarter" idx="60"/>
          </p:nvPr>
        </p:nvSpPr>
        <p:spPr>
          <a:xfrm>
            <a:off x="5890200" y="3432750"/>
            <a:ext cx="1044000" cy="1044000"/>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
        <p:nvSpPr>
          <p:cNvPr id="15"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6"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616587753"/>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Picture Placeholder 7"/>
          <p:cNvSpPr>
            <a:spLocks noGrp="1"/>
          </p:cNvSpPr>
          <p:nvPr>
            <p:ph type="pic" sz="quarter" idx="13"/>
          </p:nvPr>
        </p:nvSpPr>
        <p:spPr>
          <a:xfrm>
            <a:off x="0" y="0"/>
            <a:ext cx="9144000" cy="5143500"/>
          </a:xfrm>
        </p:spPr>
        <p:txBody>
          <a:bodyPr/>
          <a:lstStyle/>
          <a:p>
            <a:endParaRPr lang="en-JM" dirty="0"/>
          </a:p>
        </p:txBody>
      </p:sp>
      <p:sp>
        <p:nvSpPr>
          <p:cNvPr id="2" name="Title 1"/>
          <p:cNvSpPr>
            <a:spLocks noGrp="1"/>
          </p:cNvSpPr>
          <p:nvPr>
            <p:ph type="ctrTitle"/>
          </p:nvPr>
        </p:nvSpPr>
        <p:spPr>
          <a:xfrm>
            <a:off x="685800" y="1123952"/>
            <a:ext cx="7772400" cy="1102519"/>
          </a:xfrm>
        </p:spPr>
        <p:txBody>
          <a:bodyPr/>
          <a:lstStyle>
            <a:lvl1pPr algn="ctr">
              <a:defRPr>
                <a:solidFill>
                  <a:schemeClr val="bg1">
                    <a:lumMod val="10000"/>
                  </a:schemeClr>
                </a:solidFill>
              </a:defRPr>
            </a:lvl1pPr>
          </a:lstStyle>
          <a:p>
            <a:r>
              <a:rPr lang="en-US" dirty="0"/>
              <a:t>Click to edit Master title style</a:t>
            </a:r>
            <a:endParaRPr lang="en-JM" dirty="0"/>
          </a:p>
        </p:txBody>
      </p:sp>
      <p:sp>
        <p:nvSpPr>
          <p:cNvPr id="3" name="Subtitle 2"/>
          <p:cNvSpPr>
            <a:spLocks noGrp="1"/>
          </p:cNvSpPr>
          <p:nvPr>
            <p:ph type="subTitle" idx="1"/>
          </p:nvPr>
        </p:nvSpPr>
        <p:spPr>
          <a:xfrm>
            <a:off x="1371600" y="2440783"/>
            <a:ext cx="6400800" cy="664369"/>
          </a:xfrm>
        </p:spPr>
        <p:txBody>
          <a:bodyPr/>
          <a:lstStyle>
            <a:lvl1pPr marL="0" indent="0" algn="ctr">
              <a:buNone/>
              <a:defRPr>
                <a:solidFill>
                  <a:srgbClr val="17375E"/>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JM" dirty="0"/>
          </a:p>
        </p:txBody>
      </p:sp>
    </p:spTree>
    <p:extLst>
      <p:ext uri="{BB962C8B-B14F-4D97-AF65-F5344CB8AC3E}">
        <p14:creationId xmlns:p14="http://schemas.microsoft.com/office/powerpoint/2010/main" val="6325335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40" name="Picture Placeholder 38"/>
          <p:cNvSpPr>
            <a:spLocks noGrp="1"/>
          </p:cNvSpPr>
          <p:nvPr>
            <p:ph type="pic" sz="quarter" idx="11"/>
          </p:nvPr>
        </p:nvSpPr>
        <p:spPr>
          <a:xfrm>
            <a:off x="5943600" y="3257550"/>
            <a:ext cx="3200400" cy="1885950"/>
          </a:xfrm>
        </p:spPr>
        <p:txBody>
          <a:bodyPr/>
          <a:lstStyle/>
          <a:p>
            <a:endParaRPr lang="en-US"/>
          </a:p>
        </p:txBody>
      </p:sp>
      <p:sp>
        <p:nvSpPr>
          <p:cNvPr id="39" name="Picture Placeholder 38"/>
          <p:cNvSpPr>
            <a:spLocks noGrp="1"/>
          </p:cNvSpPr>
          <p:nvPr>
            <p:ph type="pic" sz="quarter" idx="10"/>
          </p:nvPr>
        </p:nvSpPr>
        <p:spPr>
          <a:xfrm>
            <a:off x="4916" y="0"/>
            <a:ext cx="2971800" cy="2571750"/>
          </a:xfrm>
        </p:spPr>
        <p:txBody>
          <a:bodyPr/>
          <a:lstStyle/>
          <a:p>
            <a:endParaRPr lang="en-US"/>
          </a:p>
        </p:txBody>
      </p:sp>
    </p:spTree>
    <p:extLst>
      <p:ext uri="{BB962C8B-B14F-4D97-AF65-F5344CB8AC3E}">
        <p14:creationId xmlns:p14="http://schemas.microsoft.com/office/powerpoint/2010/main" val="4254836551"/>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Picture Placeholder 24"/>
          <p:cNvSpPr>
            <a:spLocks noGrp="1"/>
          </p:cNvSpPr>
          <p:nvPr>
            <p:ph type="pic" sz="quarter" idx="14"/>
          </p:nvPr>
        </p:nvSpPr>
        <p:spPr>
          <a:xfrm>
            <a:off x="0" y="1504950"/>
            <a:ext cx="3429000" cy="3082925"/>
          </a:xfrm>
        </p:spPr>
        <p:txBody>
          <a:bodyPr>
            <a:normAutofit/>
          </a:bodyPr>
          <a:lstStyle>
            <a:lvl1pPr marL="0" indent="0">
              <a:buFontTx/>
              <a:buNone/>
              <a:defRPr sz="1000">
                <a:solidFill>
                  <a:srgbClr val="17375E"/>
                </a:solidFill>
              </a:defRPr>
            </a:lvl1pPr>
          </a:lstStyle>
          <a:p>
            <a:endParaRPr lang="en-JM"/>
          </a:p>
        </p:txBody>
      </p:sp>
      <p:sp>
        <p:nvSpPr>
          <p:cNvPr id="9" name="Text Placeholder 26"/>
          <p:cNvSpPr>
            <a:spLocks noGrp="1"/>
          </p:cNvSpPr>
          <p:nvPr>
            <p:ph type="body" sz="quarter" idx="15"/>
          </p:nvPr>
        </p:nvSpPr>
        <p:spPr>
          <a:xfrm>
            <a:off x="3733800" y="2046286"/>
            <a:ext cx="2127250" cy="830262"/>
          </a:xfrm>
        </p:spPr>
        <p:txBody>
          <a:bodyPr>
            <a:noAutofit/>
          </a:bodyPr>
          <a:lstStyle>
            <a:lvl1pPr marL="0" indent="0">
              <a:buFontTx/>
              <a:buNone/>
              <a:defRPr sz="1000">
                <a:solidFill>
                  <a:schemeClr val="tx1">
                    <a:lumMod val="50000"/>
                    <a:lumOff val="50000"/>
                  </a:schemeClr>
                </a:solidFill>
                <a:latin typeface="Roboto Light"/>
                <a:cs typeface="Roboto Light"/>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endParaRPr lang="en-JM" dirty="0"/>
          </a:p>
        </p:txBody>
      </p:sp>
      <p:sp>
        <p:nvSpPr>
          <p:cNvPr id="10" name="Text Placeholder 26"/>
          <p:cNvSpPr>
            <a:spLocks noGrp="1"/>
          </p:cNvSpPr>
          <p:nvPr>
            <p:ph type="body" sz="quarter" idx="16"/>
          </p:nvPr>
        </p:nvSpPr>
        <p:spPr>
          <a:xfrm>
            <a:off x="6407150" y="2038348"/>
            <a:ext cx="2127250" cy="830262"/>
          </a:xfrm>
        </p:spPr>
        <p:txBody>
          <a:bodyPr>
            <a:noAutofit/>
          </a:bodyPr>
          <a:lstStyle>
            <a:lvl1pPr marL="0" indent="0">
              <a:buFontTx/>
              <a:buNone/>
              <a:defRPr sz="1000">
                <a:solidFill>
                  <a:schemeClr val="tx1">
                    <a:lumMod val="50000"/>
                    <a:lumOff val="50000"/>
                  </a:schemeClr>
                </a:solidFill>
                <a:latin typeface="Roboto Light"/>
                <a:cs typeface="Roboto Light"/>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endParaRPr lang="en-JM" dirty="0"/>
          </a:p>
        </p:txBody>
      </p:sp>
      <p:sp>
        <p:nvSpPr>
          <p:cNvPr id="11" name="Text Placeholder 26"/>
          <p:cNvSpPr>
            <a:spLocks noGrp="1"/>
          </p:cNvSpPr>
          <p:nvPr>
            <p:ph type="body" sz="quarter" idx="17"/>
          </p:nvPr>
        </p:nvSpPr>
        <p:spPr>
          <a:xfrm>
            <a:off x="3736975" y="3633926"/>
            <a:ext cx="2127250" cy="830262"/>
          </a:xfrm>
        </p:spPr>
        <p:txBody>
          <a:bodyPr>
            <a:noAutofit/>
          </a:bodyPr>
          <a:lstStyle>
            <a:lvl1pPr marL="0" indent="0">
              <a:buFontTx/>
              <a:buNone/>
              <a:defRPr sz="1000">
                <a:solidFill>
                  <a:schemeClr val="tx1">
                    <a:lumMod val="50000"/>
                    <a:lumOff val="50000"/>
                  </a:schemeClr>
                </a:solidFill>
                <a:latin typeface="Roboto Light"/>
                <a:cs typeface="Roboto Light"/>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endParaRPr lang="en-JM" dirty="0"/>
          </a:p>
        </p:txBody>
      </p:sp>
      <p:sp>
        <p:nvSpPr>
          <p:cNvPr id="12" name="Text Placeholder 26"/>
          <p:cNvSpPr>
            <a:spLocks noGrp="1"/>
          </p:cNvSpPr>
          <p:nvPr>
            <p:ph type="body" sz="quarter" idx="18"/>
          </p:nvPr>
        </p:nvSpPr>
        <p:spPr>
          <a:xfrm>
            <a:off x="6410325" y="3625988"/>
            <a:ext cx="2127250" cy="830262"/>
          </a:xfrm>
        </p:spPr>
        <p:txBody>
          <a:bodyPr>
            <a:noAutofit/>
          </a:bodyPr>
          <a:lstStyle>
            <a:lvl1pPr marL="0" indent="0">
              <a:buFontTx/>
              <a:buNone/>
              <a:defRPr sz="1000">
                <a:solidFill>
                  <a:schemeClr val="tx1">
                    <a:lumMod val="50000"/>
                    <a:lumOff val="50000"/>
                  </a:schemeClr>
                </a:solidFill>
                <a:latin typeface="Roboto Light"/>
                <a:cs typeface="Roboto Light"/>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endParaRPr lang="en-JM" dirty="0"/>
          </a:p>
        </p:txBody>
      </p:sp>
      <p:sp>
        <p:nvSpPr>
          <p:cNvPr id="13" name="Text Placeholder 32"/>
          <p:cNvSpPr>
            <a:spLocks noGrp="1"/>
          </p:cNvSpPr>
          <p:nvPr>
            <p:ph type="body" sz="quarter" idx="19"/>
          </p:nvPr>
        </p:nvSpPr>
        <p:spPr>
          <a:xfrm>
            <a:off x="4114800" y="1673223"/>
            <a:ext cx="1600200" cy="308115"/>
          </a:xfrm>
        </p:spPr>
        <p:txBody>
          <a:bodyPr>
            <a:normAutofit/>
          </a:bodyPr>
          <a:lstStyle>
            <a:lvl1pPr marL="0" indent="0">
              <a:buFontTx/>
              <a:buNone/>
              <a:defRPr sz="1200" b="0">
                <a:solidFill>
                  <a:srgbClr val="0B0B0B"/>
                </a:solidFill>
                <a:latin typeface="Roboto Slab Bold"/>
                <a:ea typeface="Roboto Light"/>
                <a:cs typeface="Roboto Slab Bold"/>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4" name="Text Placeholder 32"/>
          <p:cNvSpPr>
            <a:spLocks noGrp="1"/>
          </p:cNvSpPr>
          <p:nvPr>
            <p:ph type="body" sz="quarter" idx="20"/>
          </p:nvPr>
        </p:nvSpPr>
        <p:spPr>
          <a:xfrm>
            <a:off x="6781800" y="1673223"/>
            <a:ext cx="1600200" cy="308115"/>
          </a:xfrm>
        </p:spPr>
        <p:txBody>
          <a:bodyPr>
            <a:normAutofit/>
          </a:bodyPr>
          <a:lstStyle>
            <a:lvl1pPr marL="0" indent="0">
              <a:buFontTx/>
              <a:buNone/>
              <a:defRPr sz="1200" b="0">
                <a:solidFill>
                  <a:srgbClr val="0B0B0B"/>
                </a:solidFill>
                <a:latin typeface="Roboto Slab Bold"/>
                <a:ea typeface="Roboto Light"/>
                <a:cs typeface="Roboto Slab Bold"/>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5" name="Text Placeholder 32"/>
          <p:cNvSpPr>
            <a:spLocks noGrp="1"/>
          </p:cNvSpPr>
          <p:nvPr>
            <p:ph type="body" sz="quarter" idx="21"/>
          </p:nvPr>
        </p:nvSpPr>
        <p:spPr>
          <a:xfrm>
            <a:off x="4114800" y="3257550"/>
            <a:ext cx="1600200" cy="308115"/>
          </a:xfrm>
        </p:spPr>
        <p:txBody>
          <a:bodyPr>
            <a:normAutofit/>
          </a:bodyPr>
          <a:lstStyle>
            <a:lvl1pPr marL="0" indent="0">
              <a:buFontTx/>
              <a:buNone/>
              <a:defRPr sz="1200" b="0">
                <a:solidFill>
                  <a:srgbClr val="0B0B0B"/>
                </a:solidFill>
                <a:latin typeface="Roboto Slab Bold"/>
                <a:ea typeface="Roboto Light"/>
                <a:cs typeface="Roboto Slab Bold"/>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6" name="Text Placeholder 32"/>
          <p:cNvSpPr>
            <a:spLocks noGrp="1"/>
          </p:cNvSpPr>
          <p:nvPr>
            <p:ph type="body" sz="quarter" idx="22"/>
          </p:nvPr>
        </p:nvSpPr>
        <p:spPr>
          <a:xfrm>
            <a:off x="6781800" y="3257550"/>
            <a:ext cx="1600200" cy="308115"/>
          </a:xfrm>
        </p:spPr>
        <p:txBody>
          <a:bodyPr>
            <a:normAutofit/>
          </a:bodyPr>
          <a:lstStyle>
            <a:lvl1pPr marL="0" indent="0">
              <a:buFontTx/>
              <a:buNone/>
              <a:defRPr sz="1200" b="0">
                <a:solidFill>
                  <a:srgbClr val="0B0B0B"/>
                </a:solidFill>
                <a:latin typeface="Roboto Slab Bold"/>
                <a:ea typeface="Roboto Light"/>
                <a:cs typeface="Roboto Slab Bold"/>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9"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20"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4088178661"/>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Picture Placeholder 24"/>
          <p:cNvSpPr>
            <a:spLocks noGrp="1"/>
          </p:cNvSpPr>
          <p:nvPr>
            <p:ph type="pic" sz="quarter" idx="14"/>
          </p:nvPr>
        </p:nvSpPr>
        <p:spPr>
          <a:xfrm>
            <a:off x="0" y="1504951"/>
            <a:ext cx="9144000" cy="1187999"/>
          </a:xfrm>
        </p:spPr>
        <p:txBody>
          <a:bodyPr>
            <a:normAutofit/>
          </a:bodyPr>
          <a:lstStyle>
            <a:lvl1pPr marL="0" indent="0">
              <a:buFontTx/>
              <a:buNone/>
              <a:defRPr sz="1000">
                <a:solidFill>
                  <a:srgbClr val="17375E"/>
                </a:solidFill>
              </a:defRPr>
            </a:lvl1pPr>
          </a:lstStyle>
          <a:p>
            <a:endParaRPr lang="en-JM"/>
          </a:p>
        </p:txBody>
      </p:sp>
      <p:sp>
        <p:nvSpPr>
          <p:cNvPr id="19" name="Picture Placeholder 24"/>
          <p:cNvSpPr>
            <a:spLocks noGrp="1"/>
          </p:cNvSpPr>
          <p:nvPr>
            <p:ph type="pic" sz="quarter" idx="25"/>
          </p:nvPr>
        </p:nvSpPr>
        <p:spPr>
          <a:xfrm>
            <a:off x="0" y="2730226"/>
            <a:ext cx="9144000" cy="1187999"/>
          </a:xfrm>
        </p:spPr>
        <p:txBody>
          <a:bodyPr>
            <a:normAutofit/>
          </a:bodyPr>
          <a:lstStyle>
            <a:lvl1pPr marL="0" indent="0">
              <a:buFontTx/>
              <a:buNone/>
              <a:defRPr sz="1000">
                <a:solidFill>
                  <a:srgbClr val="17375E"/>
                </a:solidFill>
              </a:defRPr>
            </a:lvl1pPr>
          </a:lstStyle>
          <a:p>
            <a:endParaRPr lang="en-JM"/>
          </a:p>
        </p:txBody>
      </p:sp>
      <p:sp>
        <p:nvSpPr>
          <p:cNvPr id="20" name="Picture Placeholder 24"/>
          <p:cNvSpPr>
            <a:spLocks noGrp="1"/>
          </p:cNvSpPr>
          <p:nvPr>
            <p:ph type="pic" sz="quarter" idx="26"/>
          </p:nvPr>
        </p:nvSpPr>
        <p:spPr>
          <a:xfrm>
            <a:off x="0" y="3955501"/>
            <a:ext cx="9144000" cy="1187999"/>
          </a:xfrm>
        </p:spPr>
        <p:txBody>
          <a:bodyPr>
            <a:normAutofit/>
          </a:bodyPr>
          <a:lstStyle>
            <a:lvl1pPr marL="0" indent="0">
              <a:buFontTx/>
              <a:buNone/>
              <a:defRPr sz="1000">
                <a:solidFill>
                  <a:srgbClr val="17375E"/>
                </a:solidFill>
              </a:defRPr>
            </a:lvl1pPr>
          </a:lstStyle>
          <a:p>
            <a:endParaRPr lang="en-JM"/>
          </a:p>
        </p:txBody>
      </p:sp>
      <p:sp>
        <p:nvSpPr>
          <p:cNvPr id="7"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9"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680208403"/>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Picture Placeholder 10"/>
          <p:cNvSpPr>
            <a:spLocks noGrp="1"/>
          </p:cNvSpPr>
          <p:nvPr>
            <p:ph type="pic" sz="quarter" idx="26"/>
          </p:nvPr>
        </p:nvSpPr>
        <p:spPr>
          <a:xfrm>
            <a:off x="4572000" y="1809750"/>
            <a:ext cx="2133600" cy="3352800"/>
          </a:xfrm>
        </p:spPr>
        <p:txBody>
          <a:bodyPr>
            <a:normAutofit/>
          </a:bodyPr>
          <a:lstStyle>
            <a:lvl1pPr>
              <a:defRPr sz="1200"/>
            </a:lvl1pPr>
          </a:lstStyle>
          <a:p>
            <a:endParaRPr lang="en-US" dirty="0"/>
          </a:p>
        </p:txBody>
      </p:sp>
      <p:sp>
        <p:nvSpPr>
          <p:cNvPr id="6" name="Picture Placeholder 10"/>
          <p:cNvSpPr>
            <a:spLocks noGrp="1"/>
          </p:cNvSpPr>
          <p:nvPr>
            <p:ph type="pic" sz="quarter" idx="27"/>
          </p:nvPr>
        </p:nvSpPr>
        <p:spPr>
          <a:xfrm>
            <a:off x="0" y="1809750"/>
            <a:ext cx="2133600" cy="3352800"/>
          </a:xfrm>
        </p:spPr>
        <p:txBody>
          <a:bodyPr>
            <a:normAutofit/>
          </a:bodyPr>
          <a:lstStyle>
            <a:lvl1pPr>
              <a:defRPr sz="1200"/>
            </a:lvl1pPr>
          </a:lstStyle>
          <a:p>
            <a:endParaRPr lang="en-US" dirty="0"/>
          </a:p>
        </p:txBody>
      </p:sp>
      <p:sp>
        <p:nvSpPr>
          <p:cNvPr id="9"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0"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1745458402"/>
      </p:ext>
    </p:extLst>
  </p:cSld>
  <p:clrMapOvr>
    <a:masterClrMapping/>
  </p:clrMapOvr>
  <p:transitio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Picture Placeholder 10"/>
          <p:cNvSpPr>
            <a:spLocks noGrp="1"/>
          </p:cNvSpPr>
          <p:nvPr>
            <p:ph type="pic" sz="quarter" idx="26"/>
          </p:nvPr>
        </p:nvSpPr>
        <p:spPr>
          <a:xfrm>
            <a:off x="4724400" y="1657350"/>
            <a:ext cx="3733800" cy="2438400"/>
          </a:xfrm>
        </p:spPr>
        <p:txBody>
          <a:bodyPr>
            <a:normAutofit/>
          </a:bodyPr>
          <a:lstStyle>
            <a:lvl1pPr>
              <a:defRPr sz="1200"/>
            </a:lvl1pPr>
          </a:lstStyle>
          <a:p>
            <a:endParaRPr lang="en-US" dirty="0"/>
          </a:p>
        </p:txBody>
      </p:sp>
      <p:sp>
        <p:nvSpPr>
          <p:cNvPr id="6" name="Picture Placeholder 10"/>
          <p:cNvSpPr>
            <a:spLocks noGrp="1"/>
          </p:cNvSpPr>
          <p:nvPr>
            <p:ph type="pic" sz="quarter" idx="27"/>
          </p:nvPr>
        </p:nvSpPr>
        <p:spPr>
          <a:xfrm>
            <a:off x="685800" y="1657350"/>
            <a:ext cx="3733800" cy="2438400"/>
          </a:xfrm>
        </p:spPr>
        <p:txBody>
          <a:bodyPr>
            <a:normAutofit/>
          </a:bodyPr>
          <a:lstStyle>
            <a:lvl1pPr>
              <a:defRPr sz="1200"/>
            </a:lvl1pPr>
          </a:lstStyle>
          <a:p>
            <a:endParaRPr lang="en-US" dirty="0"/>
          </a:p>
        </p:txBody>
      </p:sp>
      <p:sp>
        <p:nvSpPr>
          <p:cNvPr id="9"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0"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3802131495"/>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Picture Placeholder 10"/>
          <p:cNvSpPr>
            <a:spLocks noGrp="1"/>
          </p:cNvSpPr>
          <p:nvPr>
            <p:ph type="pic" sz="quarter" idx="27"/>
          </p:nvPr>
        </p:nvSpPr>
        <p:spPr>
          <a:xfrm>
            <a:off x="609600" y="1657350"/>
            <a:ext cx="2514600" cy="2438400"/>
          </a:xfrm>
        </p:spPr>
        <p:txBody>
          <a:bodyPr>
            <a:normAutofit/>
          </a:bodyPr>
          <a:lstStyle>
            <a:lvl1pPr>
              <a:defRPr sz="1200"/>
            </a:lvl1pPr>
          </a:lstStyle>
          <a:p>
            <a:endParaRPr lang="en-US" dirty="0"/>
          </a:p>
        </p:txBody>
      </p:sp>
      <p:sp>
        <p:nvSpPr>
          <p:cNvPr id="9"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0"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
        <p:nvSpPr>
          <p:cNvPr id="7" name="Picture Placeholder 10"/>
          <p:cNvSpPr>
            <a:spLocks noGrp="1"/>
          </p:cNvSpPr>
          <p:nvPr>
            <p:ph type="pic" sz="quarter" idx="28"/>
          </p:nvPr>
        </p:nvSpPr>
        <p:spPr>
          <a:xfrm>
            <a:off x="3352800" y="1657350"/>
            <a:ext cx="2514600" cy="2438400"/>
          </a:xfrm>
        </p:spPr>
        <p:txBody>
          <a:bodyPr>
            <a:normAutofit/>
          </a:bodyPr>
          <a:lstStyle>
            <a:lvl1pPr>
              <a:defRPr sz="1200"/>
            </a:lvl1pPr>
          </a:lstStyle>
          <a:p>
            <a:endParaRPr lang="en-US" dirty="0"/>
          </a:p>
        </p:txBody>
      </p:sp>
      <p:sp>
        <p:nvSpPr>
          <p:cNvPr id="8" name="Picture Placeholder 10"/>
          <p:cNvSpPr>
            <a:spLocks noGrp="1"/>
          </p:cNvSpPr>
          <p:nvPr>
            <p:ph type="pic" sz="quarter" idx="29"/>
          </p:nvPr>
        </p:nvSpPr>
        <p:spPr>
          <a:xfrm>
            <a:off x="6096000" y="1657350"/>
            <a:ext cx="2514600" cy="2438400"/>
          </a:xfrm>
        </p:spPr>
        <p:txBody>
          <a:bodyPr>
            <a:normAutofit/>
          </a:bodyPr>
          <a:lstStyle>
            <a:lvl1pPr>
              <a:defRPr sz="1200"/>
            </a:lvl1pPr>
          </a:lstStyle>
          <a:p>
            <a:endParaRPr lang="en-US" dirty="0"/>
          </a:p>
        </p:txBody>
      </p:sp>
    </p:spTree>
    <p:extLst>
      <p:ext uri="{BB962C8B-B14F-4D97-AF65-F5344CB8AC3E}">
        <p14:creationId xmlns:p14="http://schemas.microsoft.com/office/powerpoint/2010/main" val="3851155491"/>
      </p:ext>
    </p:extLst>
  </p:cSld>
  <p:clrMapOvr>
    <a:masterClrMapping/>
  </p:clrMapOvr>
  <p:transition spd="slow">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8" name="Text Placeholder 3"/>
          <p:cNvSpPr>
            <a:spLocks noGrp="1"/>
          </p:cNvSpPr>
          <p:nvPr>
            <p:ph type="body" sz="quarter" idx="60"/>
          </p:nvPr>
        </p:nvSpPr>
        <p:spPr>
          <a:xfrm>
            <a:off x="4572000" y="1711278"/>
            <a:ext cx="2919699" cy="304800"/>
          </a:xfrm>
        </p:spPr>
        <p:txBody>
          <a:bodyPr anchor="ctr">
            <a:noAutofit/>
          </a:bodyPr>
          <a:lstStyle>
            <a:lvl1pPr marL="0" indent="0" algn="l">
              <a:buFontTx/>
              <a:buNone/>
              <a:defRPr sz="1200">
                <a:solidFill>
                  <a:schemeClr val="tx1"/>
                </a:solidFill>
                <a:latin typeface="Roboto Slab Bold"/>
                <a:ea typeface="Roboto Light"/>
                <a:cs typeface="Roboto Slab Bold"/>
              </a:defRPr>
            </a:lvl1pPr>
            <a:lvl2pPr marL="457200" indent="0">
              <a:buFontTx/>
              <a:buNone/>
              <a:defRPr sz="1400">
                <a:solidFill>
                  <a:schemeClr val="tx1">
                    <a:lumMod val="75000"/>
                    <a:lumOff val="25000"/>
                  </a:schemeClr>
                </a:solidFill>
                <a:latin typeface="Nexa Bold" pitchFamily="50" charset="0"/>
              </a:defRPr>
            </a:lvl2pPr>
            <a:lvl3pPr marL="914400" indent="0">
              <a:buFontTx/>
              <a:buNone/>
              <a:defRPr sz="1200">
                <a:solidFill>
                  <a:schemeClr val="tx1">
                    <a:lumMod val="75000"/>
                    <a:lumOff val="25000"/>
                  </a:schemeClr>
                </a:solidFill>
                <a:latin typeface="Nexa Bold" pitchFamily="50" charset="0"/>
              </a:defRPr>
            </a:lvl3pPr>
            <a:lvl4pPr marL="1371600" indent="0">
              <a:buFontTx/>
              <a:buNone/>
              <a:defRPr sz="1100">
                <a:solidFill>
                  <a:schemeClr val="tx1">
                    <a:lumMod val="75000"/>
                    <a:lumOff val="25000"/>
                  </a:schemeClr>
                </a:solidFill>
                <a:latin typeface="Nexa Bold" pitchFamily="50" charset="0"/>
              </a:defRPr>
            </a:lvl4pPr>
            <a:lvl5pPr marL="1828800" indent="0">
              <a:buFontTx/>
              <a:buNone/>
              <a:defRPr sz="1100">
                <a:solidFill>
                  <a:schemeClr val="tx1">
                    <a:lumMod val="75000"/>
                    <a:lumOff val="25000"/>
                  </a:schemeClr>
                </a:solidFill>
                <a:latin typeface="Nexa Bold" pitchFamily="50" charset="0"/>
              </a:defRPr>
            </a:lvl5pPr>
          </a:lstStyle>
          <a:p>
            <a:pPr lvl="0"/>
            <a:endParaRPr lang="en-JM" dirty="0"/>
          </a:p>
        </p:txBody>
      </p:sp>
      <p:sp>
        <p:nvSpPr>
          <p:cNvPr id="12" name="Text Placeholder 7"/>
          <p:cNvSpPr>
            <a:spLocks noGrp="1"/>
          </p:cNvSpPr>
          <p:nvPr>
            <p:ph type="body" sz="quarter" idx="71"/>
          </p:nvPr>
        </p:nvSpPr>
        <p:spPr>
          <a:xfrm>
            <a:off x="4071418" y="2152650"/>
            <a:ext cx="4081981" cy="876300"/>
          </a:xfrm>
        </p:spPr>
        <p:txBody>
          <a:bodyPr>
            <a:noAutofit/>
          </a:bodyPr>
          <a:lstStyle>
            <a:lvl1pPr marL="0" indent="0" algn="l">
              <a:buFontTx/>
              <a:buNone/>
              <a:defRPr sz="1000">
                <a:solidFill>
                  <a:schemeClr val="tx1">
                    <a:lumMod val="50000"/>
                    <a:lumOff val="50000"/>
                  </a:schemeClr>
                </a:solidFill>
                <a:latin typeface="Roboto Light"/>
                <a:cs typeface="Roboto Light"/>
              </a:defRPr>
            </a:lvl1pPr>
            <a:lvl2pPr marL="457200" indent="0">
              <a:buFontTx/>
              <a:buNone/>
              <a:defRPr sz="1200">
                <a:solidFill>
                  <a:schemeClr val="tx1">
                    <a:lumMod val="75000"/>
                    <a:lumOff val="25000"/>
                  </a:schemeClr>
                </a:solidFill>
              </a:defRPr>
            </a:lvl2pPr>
            <a:lvl3pPr marL="914400" indent="0">
              <a:buFontTx/>
              <a:buNone/>
              <a:defRPr sz="1200">
                <a:solidFill>
                  <a:schemeClr val="tx1">
                    <a:lumMod val="75000"/>
                    <a:lumOff val="25000"/>
                  </a:schemeClr>
                </a:solidFill>
              </a:defRPr>
            </a:lvl3pPr>
            <a:lvl4pPr marL="1371600" indent="0">
              <a:buFontTx/>
              <a:buNone/>
              <a:defRPr sz="1200">
                <a:solidFill>
                  <a:schemeClr val="tx1">
                    <a:lumMod val="75000"/>
                    <a:lumOff val="25000"/>
                  </a:schemeClr>
                </a:solidFill>
              </a:defRPr>
            </a:lvl4pPr>
            <a:lvl5pPr marL="1828800" indent="0">
              <a:buFontTx/>
              <a:buNone/>
              <a:defRPr sz="1200">
                <a:solidFill>
                  <a:schemeClr val="tx1">
                    <a:lumMod val="75000"/>
                    <a:lumOff val="25000"/>
                  </a:schemeClr>
                </a:solidFill>
              </a:defRPr>
            </a:lvl5pPr>
          </a:lstStyle>
          <a:p>
            <a:pPr lvl="0"/>
            <a:endParaRPr lang="en-JM" dirty="0"/>
          </a:p>
        </p:txBody>
      </p:sp>
      <p:sp>
        <p:nvSpPr>
          <p:cNvPr id="13" name="Picture Placeholder 28"/>
          <p:cNvSpPr>
            <a:spLocks noGrp="1"/>
          </p:cNvSpPr>
          <p:nvPr>
            <p:ph type="pic" sz="quarter" idx="50"/>
          </p:nvPr>
        </p:nvSpPr>
        <p:spPr>
          <a:xfrm>
            <a:off x="838200" y="1581150"/>
            <a:ext cx="2590800" cy="2590800"/>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9"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5"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1075114847"/>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504951"/>
            <a:ext cx="8001000" cy="3047999"/>
          </a:xfrm>
        </p:spPr>
        <p:txBody>
          <a:bodyPr>
            <a:normAutofit/>
          </a:bodyPr>
          <a:lstStyle>
            <a:lvl1pPr>
              <a:defRPr sz="1200">
                <a:solidFill>
                  <a:schemeClr val="tx1">
                    <a:lumMod val="50000"/>
                    <a:lumOff val="50000"/>
                  </a:schemeClr>
                </a:solidFill>
              </a:defRPr>
            </a:lvl1pPr>
            <a:lvl2pPr>
              <a:defRPr sz="1100">
                <a:solidFill>
                  <a:schemeClr val="tx1">
                    <a:lumMod val="50000"/>
                    <a:lumOff val="50000"/>
                  </a:schemeClr>
                </a:solidFill>
              </a:defRPr>
            </a:lvl2pPr>
            <a:lvl3pPr>
              <a:defRPr sz="1050">
                <a:solidFill>
                  <a:schemeClr val="tx1">
                    <a:lumMod val="50000"/>
                    <a:lumOff val="50000"/>
                  </a:schemeClr>
                </a:solidFill>
              </a:defRPr>
            </a:lvl3pPr>
            <a:lvl4pPr>
              <a:defRPr sz="1000">
                <a:solidFill>
                  <a:schemeClr val="tx1">
                    <a:lumMod val="50000"/>
                    <a:lumOff val="50000"/>
                  </a:schemeClr>
                </a:solidFill>
              </a:defRPr>
            </a:lvl4pPr>
            <a:lvl5pPr>
              <a:defRPr sz="1000">
                <a:solidFill>
                  <a:schemeClr val="tx1">
                    <a:lumMod val="50000"/>
                    <a:lumOff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7"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8"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2122527113"/>
      </p:ext>
    </p:extLst>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7" name="Content Placeholder 13"/>
          <p:cNvSpPr>
            <a:spLocks noGrp="1"/>
          </p:cNvSpPr>
          <p:nvPr>
            <p:ph sz="quarter" idx="13"/>
          </p:nvPr>
        </p:nvSpPr>
        <p:spPr>
          <a:xfrm>
            <a:off x="609600" y="2133600"/>
            <a:ext cx="2362200" cy="2266950"/>
          </a:xfrm>
        </p:spPr>
        <p:txBody>
          <a:bodyPr>
            <a:normAutofit/>
          </a:bodyPr>
          <a:lstStyle>
            <a:lvl1pPr algn="ctr">
              <a:buNone/>
              <a:defRPr sz="900">
                <a:solidFill>
                  <a:schemeClr val="tx1">
                    <a:lumMod val="50000"/>
                    <a:lumOff val="50000"/>
                  </a:schemeClr>
                </a:solidFill>
                <a:latin typeface="Roboto Light"/>
                <a:cs typeface="Roboto Light"/>
              </a:defRPr>
            </a:lvl1pPr>
          </a:lstStyle>
          <a:p>
            <a:pPr lvl="0"/>
            <a:endParaRPr lang="en-JM" dirty="0"/>
          </a:p>
        </p:txBody>
      </p:sp>
      <p:sp>
        <p:nvSpPr>
          <p:cNvPr id="9" name="Content Placeholder 13"/>
          <p:cNvSpPr>
            <a:spLocks noGrp="1"/>
          </p:cNvSpPr>
          <p:nvPr>
            <p:ph sz="quarter" idx="42"/>
          </p:nvPr>
        </p:nvSpPr>
        <p:spPr>
          <a:xfrm>
            <a:off x="3429000" y="2133600"/>
            <a:ext cx="2362200" cy="2266950"/>
          </a:xfrm>
        </p:spPr>
        <p:txBody>
          <a:bodyPr>
            <a:normAutofit/>
          </a:bodyPr>
          <a:lstStyle>
            <a:lvl1pPr algn="ctr">
              <a:buNone/>
              <a:defRPr sz="900">
                <a:solidFill>
                  <a:schemeClr val="tx1">
                    <a:lumMod val="50000"/>
                    <a:lumOff val="50000"/>
                  </a:schemeClr>
                </a:solidFill>
                <a:latin typeface="Roboto Light"/>
                <a:cs typeface="Roboto Light"/>
              </a:defRPr>
            </a:lvl1pPr>
          </a:lstStyle>
          <a:p>
            <a:pPr lvl="0"/>
            <a:endParaRPr lang="en-JM" dirty="0"/>
          </a:p>
        </p:txBody>
      </p:sp>
      <p:sp>
        <p:nvSpPr>
          <p:cNvPr id="10" name="Content Placeholder 13"/>
          <p:cNvSpPr>
            <a:spLocks noGrp="1"/>
          </p:cNvSpPr>
          <p:nvPr>
            <p:ph sz="quarter" idx="43"/>
          </p:nvPr>
        </p:nvSpPr>
        <p:spPr>
          <a:xfrm>
            <a:off x="6324600" y="2133600"/>
            <a:ext cx="2362200" cy="2266950"/>
          </a:xfrm>
        </p:spPr>
        <p:txBody>
          <a:bodyPr>
            <a:normAutofit/>
          </a:bodyPr>
          <a:lstStyle>
            <a:lvl1pPr algn="ctr">
              <a:buNone/>
              <a:defRPr sz="900">
                <a:solidFill>
                  <a:schemeClr val="tx1">
                    <a:lumMod val="50000"/>
                    <a:lumOff val="50000"/>
                  </a:schemeClr>
                </a:solidFill>
                <a:latin typeface="Roboto Light"/>
                <a:cs typeface="Roboto Light"/>
              </a:defRPr>
            </a:lvl1pPr>
          </a:lstStyle>
          <a:p>
            <a:pPr lvl="0"/>
            <a:endParaRPr lang="en-JM" dirty="0"/>
          </a:p>
        </p:txBody>
      </p:sp>
      <p:sp>
        <p:nvSpPr>
          <p:cNvPr id="12"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3"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1704880936"/>
      </p:ext>
    </p:extLst>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Picture Placeholder 27"/>
          <p:cNvSpPr>
            <a:spLocks noGrp="1"/>
          </p:cNvSpPr>
          <p:nvPr>
            <p:ph type="pic" sz="quarter" idx="24"/>
          </p:nvPr>
        </p:nvSpPr>
        <p:spPr>
          <a:xfrm>
            <a:off x="0" y="1596390"/>
            <a:ext cx="2276856" cy="2423160"/>
          </a:xfrm>
        </p:spPr>
        <p:txBody>
          <a:bodyPr>
            <a:normAutofit/>
          </a:bodyPr>
          <a:lstStyle>
            <a:lvl1pPr>
              <a:defRPr sz="1100"/>
            </a:lvl1pPr>
          </a:lstStyle>
          <a:p>
            <a:endParaRPr lang="en-JM"/>
          </a:p>
        </p:txBody>
      </p:sp>
      <p:sp>
        <p:nvSpPr>
          <p:cNvPr id="8" name="Picture Placeholder 27"/>
          <p:cNvSpPr>
            <a:spLocks noGrp="1"/>
          </p:cNvSpPr>
          <p:nvPr>
            <p:ph type="pic" sz="quarter" idx="25"/>
          </p:nvPr>
        </p:nvSpPr>
        <p:spPr>
          <a:xfrm>
            <a:off x="2286000" y="1596390"/>
            <a:ext cx="2276856" cy="2423160"/>
          </a:xfrm>
        </p:spPr>
        <p:txBody>
          <a:bodyPr>
            <a:normAutofit/>
          </a:bodyPr>
          <a:lstStyle>
            <a:lvl1pPr>
              <a:defRPr sz="1100"/>
            </a:lvl1pPr>
          </a:lstStyle>
          <a:p>
            <a:endParaRPr lang="en-JM"/>
          </a:p>
        </p:txBody>
      </p:sp>
      <p:sp>
        <p:nvSpPr>
          <p:cNvPr id="9" name="Picture Placeholder 27"/>
          <p:cNvSpPr>
            <a:spLocks noGrp="1"/>
          </p:cNvSpPr>
          <p:nvPr>
            <p:ph type="pic" sz="quarter" idx="26"/>
          </p:nvPr>
        </p:nvSpPr>
        <p:spPr>
          <a:xfrm>
            <a:off x="4572000" y="1595438"/>
            <a:ext cx="2276856" cy="2423160"/>
          </a:xfrm>
        </p:spPr>
        <p:txBody>
          <a:bodyPr>
            <a:normAutofit/>
          </a:bodyPr>
          <a:lstStyle>
            <a:lvl1pPr>
              <a:defRPr sz="1100"/>
            </a:lvl1pPr>
          </a:lstStyle>
          <a:p>
            <a:endParaRPr lang="en-JM"/>
          </a:p>
        </p:txBody>
      </p:sp>
      <p:sp>
        <p:nvSpPr>
          <p:cNvPr id="10" name="Picture Placeholder 27"/>
          <p:cNvSpPr>
            <a:spLocks noGrp="1"/>
          </p:cNvSpPr>
          <p:nvPr>
            <p:ph type="pic" sz="quarter" idx="27"/>
          </p:nvPr>
        </p:nvSpPr>
        <p:spPr>
          <a:xfrm>
            <a:off x="6858000" y="1595438"/>
            <a:ext cx="2286000" cy="2423160"/>
          </a:xfrm>
        </p:spPr>
        <p:txBody>
          <a:bodyPr>
            <a:normAutofit/>
          </a:bodyPr>
          <a:lstStyle>
            <a:lvl1pPr>
              <a:defRPr sz="1100"/>
            </a:lvl1pPr>
          </a:lstStyle>
          <a:p>
            <a:endParaRPr lang="en-JM" dirty="0"/>
          </a:p>
        </p:txBody>
      </p:sp>
      <p:sp>
        <p:nvSpPr>
          <p:cNvPr id="13" name="Text Placeholder 17"/>
          <p:cNvSpPr>
            <a:spLocks noGrp="1"/>
          </p:cNvSpPr>
          <p:nvPr>
            <p:ph type="body" sz="quarter" idx="28"/>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4"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1742974699"/>
      </p:ext>
    </p:extLst>
  </p:cSld>
  <p:clrMapOvr>
    <a:masterClrMapping/>
  </p:clrMapOvr>
  <p:transition spd="slow">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Picture Placeholder 27"/>
          <p:cNvSpPr>
            <a:spLocks noGrp="1"/>
          </p:cNvSpPr>
          <p:nvPr>
            <p:ph type="pic" sz="quarter" idx="24"/>
          </p:nvPr>
        </p:nvSpPr>
        <p:spPr>
          <a:xfrm>
            <a:off x="533400" y="1580251"/>
            <a:ext cx="1828800" cy="2440145"/>
          </a:xfrm>
        </p:spPr>
        <p:txBody>
          <a:bodyPr>
            <a:normAutofit/>
          </a:bodyPr>
          <a:lstStyle>
            <a:lvl1pPr>
              <a:defRPr sz="1100"/>
            </a:lvl1pPr>
          </a:lstStyle>
          <a:p>
            <a:endParaRPr lang="en-JM"/>
          </a:p>
        </p:txBody>
      </p:sp>
      <p:sp>
        <p:nvSpPr>
          <p:cNvPr id="8" name="Picture Placeholder 27"/>
          <p:cNvSpPr>
            <a:spLocks noGrp="1"/>
          </p:cNvSpPr>
          <p:nvPr>
            <p:ph type="pic" sz="quarter" idx="25"/>
          </p:nvPr>
        </p:nvSpPr>
        <p:spPr>
          <a:xfrm>
            <a:off x="2568725" y="1580251"/>
            <a:ext cx="1818825" cy="2440145"/>
          </a:xfrm>
        </p:spPr>
        <p:txBody>
          <a:bodyPr>
            <a:normAutofit/>
          </a:bodyPr>
          <a:lstStyle>
            <a:lvl1pPr>
              <a:defRPr sz="1100"/>
            </a:lvl1pPr>
          </a:lstStyle>
          <a:p>
            <a:endParaRPr lang="en-JM"/>
          </a:p>
        </p:txBody>
      </p:sp>
      <p:sp>
        <p:nvSpPr>
          <p:cNvPr id="9" name="Picture Placeholder 27"/>
          <p:cNvSpPr>
            <a:spLocks noGrp="1"/>
          </p:cNvSpPr>
          <p:nvPr>
            <p:ph type="pic" sz="quarter" idx="26"/>
          </p:nvPr>
        </p:nvSpPr>
        <p:spPr>
          <a:xfrm>
            <a:off x="4594075" y="1580251"/>
            <a:ext cx="1828800" cy="2439299"/>
          </a:xfrm>
        </p:spPr>
        <p:txBody>
          <a:bodyPr>
            <a:normAutofit/>
          </a:bodyPr>
          <a:lstStyle>
            <a:lvl1pPr>
              <a:defRPr sz="1100"/>
            </a:lvl1pPr>
          </a:lstStyle>
          <a:p>
            <a:endParaRPr lang="en-JM"/>
          </a:p>
        </p:txBody>
      </p:sp>
      <p:sp>
        <p:nvSpPr>
          <p:cNvPr id="10" name="Picture Placeholder 27"/>
          <p:cNvSpPr>
            <a:spLocks noGrp="1"/>
          </p:cNvSpPr>
          <p:nvPr>
            <p:ph type="pic" sz="quarter" idx="27"/>
          </p:nvPr>
        </p:nvSpPr>
        <p:spPr>
          <a:xfrm>
            <a:off x="6629400" y="1580251"/>
            <a:ext cx="1828800" cy="2439299"/>
          </a:xfrm>
        </p:spPr>
        <p:txBody>
          <a:bodyPr>
            <a:normAutofit/>
          </a:bodyPr>
          <a:lstStyle>
            <a:lvl1pPr>
              <a:defRPr sz="1100"/>
            </a:lvl1pPr>
          </a:lstStyle>
          <a:p>
            <a:endParaRPr lang="en-JM" dirty="0"/>
          </a:p>
        </p:txBody>
      </p:sp>
      <p:sp>
        <p:nvSpPr>
          <p:cNvPr id="13" name="Text Placeholder 17"/>
          <p:cNvSpPr>
            <a:spLocks noGrp="1"/>
          </p:cNvSpPr>
          <p:nvPr>
            <p:ph type="body" sz="quarter" idx="28"/>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4"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666003423"/>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495800" y="438150"/>
            <a:ext cx="4114800" cy="857250"/>
          </a:xfrm>
          <a:prstGeom prst="rect">
            <a:avLst/>
          </a:prstGeom>
        </p:spPr>
        <p:txBody>
          <a:bodyPr vert="horz" lIns="91440" tIns="45720" rIns="91440" bIns="45720" rtlCol="0" anchor="ctr">
            <a:noAutofit/>
          </a:bodyPr>
          <a:lstStyle>
            <a:lvl1pPr algn="l">
              <a:defRPr sz="2600">
                <a:gradFill flip="none" rotWithShape="1">
                  <a:gsLst>
                    <a:gs pos="0">
                      <a:schemeClr val="accent1"/>
                    </a:gs>
                    <a:gs pos="100000">
                      <a:schemeClr val="accent4"/>
                    </a:gs>
                    <a:gs pos="50000">
                      <a:schemeClr val="accent2"/>
                    </a:gs>
                    <a:gs pos="75000">
                      <a:schemeClr val="accent3"/>
                    </a:gs>
                  </a:gsLst>
                  <a:lin ang="0" scaled="1"/>
                  <a:tileRect/>
                </a:gradFill>
                <a:latin typeface="Roboto Slab Regular"/>
                <a:cs typeface="Roboto Slab Regular"/>
              </a:defRPr>
            </a:lvl1pPr>
          </a:lstStyle>
          <a:p>
            <a:r>
              <a:rPr lang="en-US" dirty="0"/>
              <a:t>Click to edit Master title style</a:t>
            </a:r>
            <a:endParaRPr lang="en-JM" dirty="0"/>
          </a:p>
        </p:txBody>
      </p:sp>
      <p:sp>
        <p:nvSpPr>
          <p:cNvPr id="5" name="Text Placeholder 17"/>
          <p:cNvSpPr>
            <a:spLocks noGrp="1"/>
          </p:cNvSpPr>
          <p:nvPr>
            <p:ph type="body" sz="quarter" idx="24"/>
          </p:nvPr>
        </p:nvSpPr>
        <p:spPr>
          <a:xfrm>
            <a:off x="4495800" y="457200"/>
            <a:ext cx="41148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22" name="Picture Placeholder 21"/>
          <p:cNvSpPr>
            <a:spLocks noGrp="1"/>
          </p:cNvSpPr>
          <p:nvPr>
            <p:ph type="pic" sz="quarter" idx="25"/>
          </p:nvPr>
        </p:nvSpPr>
        <p:spPr>
          <a:xfrm>
            <a:off x="3884" y="2571751"/>
            <a:ext cx="1295400" cy="1295399"/>
          </a:xfrm>
        </p:spPr>
        <p:txBody>
          <a:bodyPr>
            <a:normAutofit/>
          </a:bodyPr>
          <a:lstStyle>
            <a:lvl1pPr marL="0" indent="0">
              <a:buNone/>
              <a:defRPr sz="1050"/>
            </a:lvl1pPr>
          </a:lstStyle>
          <a:p>
            <a:endParaRPr lang="en-US"/>
          </a:p>
        </p:txBody>
      </p:sp>
      <p:sp>
        <p:nvSpPr>
          <p:cNvPr id="23" name="Picture Placeholder 21"/>
          <p:cNvSpPr>
            <a:spLocks noGrp="1"/>
          </p:cNvSpPr>
          <p:nvPr>
            <p:ph type="pic" sz="quarter" idx="26"/>
          </p:nvPr>
        </p:nvSpPr>
        <p:spPr>
          <a:xfrm>
            <a:off x="1311984" y="2571751"/>
            <a:ext cx="1295400" cy="1295399"/>
          </a:xfrm>
        </p:spPr>
        <p:txBody>
          <a:bodyPr>
            <a:normAutofit/>
          </a:bodyPr>
          <a:lstStyle>
            <a:lvl1pPr marL="0" indent="0">
              <a:buNone/>
              <a:defRPr sz="1050"/>
            </a:lvl1pPr>
          </a:lstStyle>
          <a:p>
            <a:endParaRPr lang="en-US"/>
          </a:p>
        </p:txBody>
      </p:sp>
      <p:sp>
        <p:nvSpPr>
          <p:cNvPr id="24" name="Picture Placeholder 21"/>
          <p:cNvSpPr>
            <a:spLocks noGrp="1"/>
          </p:cNvSpPr>
          <p:nvPr>
            <p:ph type="pic" sz="quarter" idx="27"/>
          </p:nvPr>
        </p:nvSpPr>
        <p:spPr>
          <a:xfrm>
            <a:off x="2620084" y="2571751"/>
            <a:ext cx="1295400" cy="1295399"/>
          </a:xfrm>
        </p:spPr>
        <p:txBody>
          <a:bodyPr>
            <a:normAutofit/>
          </a:bodyPr>
          <a:lstStyle>
            <a:lvl1pPr marL="0" indent="0">
              <a:buNone/>
              <a:defRPr sz="1050"/>
            </a:lvl1pPr>
          </a:lstStyle>
          <a:p>
            <a:endParaRPr lang="en-US" dirty="0"/>
          </a:p>
        </p:txBody>
      </p:sp>
      <p:sp>
        <p:nvSpPr>
          <p:cNvPr id="29" name="Picture Placeholder 21"/>
          <p:cNvSpPr>
            <a:spLocks noGrp="1"/>
          </p:cNvSpPr>
          <p:nvPr>
            <p:ph type="pic" sz="quarter" idx="32"/>
          </p:nvPr>
        </p:nvSpPr>
        <p:spPr>
          <a:xfrm>
            <a:off x="3884" y="3867151"/>
            <a:ext cx="1295400" cy="1295399"/>
          </a:xfrm>
        </p:spPr>
        <p:txBody>
          <a:bodyPr>
            <a:normAutofit/>
          </a:bodyPr>
          <a:lstStyle>
            <a:lvl1pPr marL="0" indent="0">
              <a:buNone/>
              <a:defRPr sz="1050"/>
            </a:lvl1pPr>
          </a:lstStyle>
          <a:p>
            <a:endParaRPr lang="en-US"/>
          </a:p>
        </p:txBody>
      </p:sp>
      <p:sp>
        <p:nvSpPr>
          <p:cNvPr id="30" name="Picture Placeholder 21"/>
          <p:cNvSpPr>
            <a:spLocks noGrp="1"/>
          </p:cNvSpPr>
          <p:nvPr>
            <p:ph type="pic" sz="quarter" idx="33"/>
          </p:nvPr>
        </p:nvSpPr>
        <p:spPr>
          <a:xfrm>
            <a:off x="1311984" y="3867151"/>
            <a:ext cx="1295400" cy="1295399"/>
          </a:xfrm>
        </p:spPr>
        <p:txBody>
          <a:bodyPr>
            <a:normAutofit/>
          </a:bodyPr>
          <a:lstStyle>
            <a:lvl1pPr marL="0" indent="0">
              <a:buNone/>
              <a:defRPr sz="1050"/>
            </a:lvl1pPr>
          </a:lstStyle>
          <a:p>
            <a:endParaRPr lang="en-US"/>
          </a:p>
        </p:txBody>
      </p:sp>
      <p:sp>
        <p:nvSpPr>
          <p:cNvPr id="31" name="Picture Placeholder 21"/>
          <p:cNvSpPr>
            <a:spLocks noGrp="1"/>
          </p:cNvSpPr>
          <p:nvPr>
            <p:ph type="pic" sz="quarter" idx="34"/>
          </p:nvPr>
        </p:nvSpPr>
        <p:spPr>
          <a:xfrm>
            <a:off x="2620084" y="3867151"/>
            <a:ext cx="1295400" cy="1295399"/>
          </a:xfrm>
        </p:spPr>
        <p:txBody>
          <a:bodyPr>
            <a:normAutofit/>
          </a:bodyPr>
          <a:lstStyle>
            <a:lvl1pPr marL="0" indent="0">
              <a:buNone/>
              <a:defRPr sz="1050"/>
            </a:lvl1pPr>
          </a:lstStyle>
          <a:p>
            <a:endParaRPr lang="en-US"/>
          </a:p>
        </p:txBody>
      </p:sp>
      <p:sp>
        <p:nvSpPr>
          <p:cNvPr id="18" name="Picture Placeholder 21"/>
          <p:cNvSpPr>
            <a:spLocks noGrp="1"/>
          </p:cNvSpPr>
          <p:nvPr>
            <p:ph type="pic" sz="quarter" idx="35"/>
          </p:nvPr>
        </p:nvSpPr>
        <p:spPr>
          <a:xfrm>
            <a:off x="3884" y="-19050"/>
            <a:ext cx="1295400" cy="1295399"/>
          </a:xfrm>
        </p:spPr>
        <p:txBody>
          <a:bodyPr>
            <a:normAutofit/>
          </a:bodyPr>
          <a:lstStyle>
            <a:lvl1pPr marL="0" indent="0">
              <a:buNone/>
              <a:defRPr sz="1050"/>
            </a:lvl1pPr>
          </a:lstStyle>
          <a:p>
            <a:endParaRPr lang="en-US"/>
          </a:p>
        </p:txBody>
      </p:sp>
      <p:sp>
        <p:nvSpPr>
          <p:cNvPr id="19" name="Picture Placeholder 21"/>
          <p:cNvSpPr>
            <a:spLocks noGrp="1"/>
          </p:cNvSpPr>
          <p:nvPr>
            <p:ph type="pic" sz="quarter" idx="36"/>
          </p:nvPr>
        </p:nvSpPr>
        <p:spPr>
          <a:xfrm>
            <a:off x="1311984" y="-19050"/>
            <a:ext cx="1295400" cy="1295399"/>
          </a:xfrm>
        </p:spPr>
        <p:txBody>
          <a:bodyPr>
            <a:normAutofit/>
          </a:bodyPr>
          <a:lstStyle>
            <a:lvl1pPr marL="0" indent="0">
              <a:buNone/>
              <a:defRPr sz="1050"/>
            </a:lvl1pPr>
          </a:lstStyle>
          <a:p>
            <a:endParaRPr lang="en-US"/>
          </a:p>
        </p:txBody>
      </p:sp>
      <p:sp>
        <p:nvSpPr>
          <p:cNvPr id="20" name="Picture Placeholder 21"/>
          <p:cNvSpPr>
            <a:spLocks noGrp="1"/>
          </p:cNvSpPr>
          <p:nvPr>
            <p:ph type="pic" sz="quarter" idx="37"/>
          </p:nvPr>
        </p:nvSpPr>
        <p:spPr>
          <a:xfrm>
            <a:off x="2620084" y="-19050"/>
            <a:ext cx="1295400" cy="1295399"/>
          </a:xfrm>
        </p:spPr>
        <p:txBody>
          <a:bodyPr>
            <a:normAutofit/>
          </a:bodyPr>
          <a:lstStyle>
            <a:lvl1pPr marL="0" indent="0">
              <a:buNone/>
              <a:defRPr sz="1050"/>
            </a:lvl1pPr>
          </a:lstStyle>
          <a:p>
            <a:endParaRPr lang="en-US" dirty="0"/>
          </a:p>
        </p:txBody>
      </p:sp>
      <p:sp>
        <p:nvSpPr>
          <p:cNvPr id="21" name="Picture Placeholder 21"/>
          <p:cNvSpPr>
            <a:spLocks noGrp="1"/>
          </p:cNvSpPr>
          <p:nvPr>
            <p:ph type="pic" sz="quarter" idx="38"/>
          </p:nvPr>
        </p:nvSpPr>
        <p:spPr>
          <a:xfrm>
            <a:off x="3884" y="1276351"/>
            <a:ext cx="1295400" cy="1295399"/>
          </a:xfrm>
        </p:spPr>
        <p:txBody>
          <a:bodyPr>
            <a:normAutofit/>
          </a:bodyPr>
          <a:lstStyle>
            <a:lvl1pPr marL="0" indent="0">
              <a:buNone/>
              <a:defRPr sz="1050"/>
            </a:lvl1pPr>
          </a:lstStyle>
          <a:p>
            <a:endParaRPr lang="en-US"/>
          </a:p>
        </p:txBody>
      </p:sp>
      <p:sp>
        <p:nvSpPr>
          <p:cNvPr id="36" name="Picture Placeholder 21"/>
          <p:cNvSpPr>
            <a:spLocks noGrp="1"/>
          </p:cNvSpPr>
          <p:nvPr>
            <p:ph type="pic" sz="quarter" idx="39"/>
          </p:nvPr>
        </p:nvSpPr>
        <p:spPr>
          <a:xfrm>
            <a:off x="1311984" y="1276351"/>
            <a:ext cx="1295400" cy="1295399"/>
          </a:xfrm>
        </p:spPr>
        <p:txBody>
          <a:bodyPr>
            <a:normAutofit/>
          </a:bodyPr>
          <a:lstStyle>
            <a:lvl1pPr marL="0" indent="0">
              <a:buNone/>
              <a:defRPr sz="1050"/>
            </a:lvl1pPr>
          </a:lstStyle>
          <a:p>
            <a:endParaRPr lang="en-US"/>
          </a:p>
        </p:txBody>
      </p:sp>
      <p:sp>
        <p:nvSpPr>
          <p:cNvPr id="37" name="Picture Placeholder 21"/>
          <p:cNvSpPr>
            <a:spLocks noGrp="1"/>
          </p:cNvSpPr>
          <p:nvPr>
            <p:ph type="pic" sz="quarter" idx="40"/>
          </p:nvPr>
        </p:nvSpPr>
        <p:spPr>
          <a:xfrm>
            <a:off x="2620084" y="1276351"/>
            <a:ext cx="1295400" cy="1295399"/>
          </a:xfrm>
        </p:spPr>
        <p:txBody>
          <a:bodyPr>
            <a:normAutofit/>
          </a:bodyPr>
          <a:lstStyle>
            <a:lvl1pPr marL="0" indent="0">
              <a:buNone/>
              <a:defRPr sz="1050"/>
            </a:lvl1pPr>
          </a:lstStyle>
          <a:p>
            <a:endParaRPr lang="en-US"/>
          </a:p>
        </p:txBody>
      </p:sp>
    </p:spTree>
    <p:extLst>
      <p:ext uri="{BB962C8B-B14F-4D97-AF65-F5344CB8AC3E}">
        <p14:creationId xmlns:p14="http://schemas.microsoft.com/office/powerpoint/2010/main" val="3633497720"/>
      </p:ext>
    </p:extLst>
  </p:cSld>
  <p:clrMapOvr>
    <a:masterClrMapping/>
  </p:clrMapOvr>
  <p:transition spd="slow">
    <p:push dir="u"/>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8" name="Picture Placeholder 27"/>
          <p:cNvSpPr>
            <a:spLocks noGrp="1"/>
          </p:cNvSpPr>
          <p:nvPr>
            <p:ph type="pic" sz="quarter" idx="25"/>
          </p:nvPr>
        </p:nvSpPr>
        <p:spPr>
          <a:xfrm>
            <a:off x="2514600" y="1580251"/>
            <a:ext cx="1895856" cy="2591699"/>
          </a:xfrm>
        </p:spPr>
        <p:txBody>
          <a:bodyPr>
            <a:normAutofit/>
          </a:bodyPr>
          <a:lstStyle>
            <a:lvl1pPr>
              <a:defRPr sz="1100"/>
            </a:lvl1pPr>
          </a:lstStyle>
          <a:p>
            <a:endParaRPr lang="en-JM"/>
          </a:p>
        </p:txBody>
      </p:sp>
      <p:sp>
        <p:nvSpPr>
          <p:cNvPr id="10" name="Picture Placeholder 27"/>
          <p:cNvSpPr>
            <a:spLocks noGrp="1"/>
          </p:cNvSpPr>
          <p:nvPr>
            <p:ph type="pic" sz="quarter" idx="27"/>
          </p:nvPr>
        </p:nvSpPr>
        <p:spPr>
          <a:xfrm>
            <a:off x="6551946" y="1580251"/>
            <a:ext cx="1906254" cy="2590800"/>
          </a:xfrm>
        </p:spPr>
        <p:txBody>
          <a:bodyPr>
            <a:normAutofit/>
          </a:bodyPr>
          <a:lstStyle>
            <a:lvl1pPr>
              <a:defRPr sz="1100"/>
            </a:lvl1pPr>
          </a:lstStyle>
          <a:p>
            <a:endParaRPr lang="en-JM" dirty="0"/>
          </a:p>
        </p:txBody>
      </p:sp>
      <p:sp>
        <p:nvSpPr>
          <p:cNvPr id="6"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lumMod val="75000"/>
                  </a:schemeClr>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7"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3989272298"/>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13" name="Picture Placeholder 28"/>
          <p:cNvSpPr>
            <a:spLocks noGrp="1"/>
          </p:cNvSpPr>
          <p:nvPr>
            <p:ph type="pic" sz="quarter" idx="50"/>
          </p:nvPr>
        </p:nvSpPr>
        <p:spPr>
          <a:xfrm>
            <a:off x="685800" y="1733550"/>
            <a:ext cx="1527048" cy="1527048"/>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15" name="Picture Placeholder 28"/>
          <p:cNvSpPr>
            <a:spLocks noGrp="1"/>
          </p:cNvSpPr>
          <p:nvPr>
            <p:ph type="pic" sz="quarter" idx="51"/>
          </p:nvPr>
        </p:nvSpPr>
        <p:spPr>
          <a:xfrm>
            <a:off x="2667000" y="1733550"/>
            <a:ext cx="1527048" cy="1527048"/>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16" name="Picture Placeholder 28"/>
          <p:cNvSpPr>
            <a:spLocks noGrp="1"/>
          </p:cNvSpPr>
          <p:nvPr>
            <p:ph type="pic" sz="quarter" idx="52"/>
          </p:nvPr>
        </p:nvSpPr>
        <p:spPr>
          <a:xfrm>
            <a:off x="4572000" y="1773174"/>
            <a:ext cx="1527048" cy="1527048"/>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17" name="Picture Placeholder 28"/>
          <p:cNvSpPr>
            <a:spLocks noGrp="1"/>
          </p:cNvSpPr>
          <p:nvPr>
            <p:ph type="pic" sz="quarter" idx="53"/>
          </p:nvPr>
        </p:nvSpPr>
        <p:spPr>
          <a:xfrm>
            <a:off x="6473952" y="1765554"/>
            <a:ext cx="1527048" cy="1527048"/>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18" name="Text Placeholder 3"/>
          <p:cNvSpPr>
            <a:spLocks noGrp="1"/>
          </p:cNvSpPr>
          <p:nvPr>
            <p:ph type="body" sz="quarter" idx="57"/>
          </p:nvPr>
        </p:nvSpPr>
        <p:spPr>
          <a:xfrm>
            <a:off x="2590800" y="3486150"/>
            <a:ext cx="1676400" cy="304800"/>
          </a:xfrm>
        </p:spPr>
        <p:txBody>
          <a:bodyPr>
            <a:noAutofit/>
          </a:bodyPr>
          <a:lstStyle>
            <a:lvl1pPr marL="0" indent="0" algn="ctr">
              <a:buFontTx/>
              <a:buNone/>
              <a:defRPr sz="1200">
                <a:solidFill>
                  <a:schemeClr val="tx1"/>
                </a:solidFill>
                <a:latin typeface="Roboto Slab Bold"/>
                <a:ea typeface="Roboto Light"/>
                <a:cs typeface="Roboto Slab Bold"/>
              </a:defRPr>
            </a:lvl1pPr>
            <a:lvl2pPr marL="457200" indent="0">
              <a:buFontTx/>
              <a:buNone/>
              <a:defRPr sz="1400">
                <a:solidFill>
                  <a:schemeClr val="tx1">
                    <a:lumMod val="75000"/>
                    <a:lumOff val="25000"/>
                  </a:schemeClr>
                </a:solidFill>
                <a:latin typeface="Nexa Bold" pitchFamily="50" charset="0"/>
              </a:defRPr>
            </a:lvl2pPr>
            <a:lvl3pPr marL="914400" indent="0">
              <a:buFontTx/>
              <a:buNone/>
              <a:defRPr sz="1200">
                <a:solidFill>
                  <a:schemeClr val="tx1">
                    <a:lumMod val="75000"/>
                    <a:lumOff val="25000"/>
                  </a:schemeClr>
                </a:solidFill>
                <a:latin typeface="Nexa Bold" pitchFamily="50" charset="0"/>
              </a:defRPr>
            </a:lvl3pPr>
            <a:lvl4pPr marL="1371600" indent="0">
              <a:buFontTx/>
              <a:buNone/>
              <a:defRPr sz="1100">
                <a:solidFill>
                  <a:schemeClr val="tx1">
                    <a:lumMod val="75000"/>
                    <a:lumOff val="25000"/>
                  </a:schemeClr>
                </a:solidFill>
                <a:latin typeface="Nexa Bold" pitchFamily="50" charset="0"/>
              </a:defRPr>
            </a:lvl4pPr>
            <a:lvl5pPr marL="1828800" indent="0">
              <a:buFontTx/>
              <a:buNone/>
              <a:defRPr sz="1100">
                <a:solidFill>
                  <a:schemeClr val="tx1">
                    <a:lumMod val="75000"/>
                    <a:lumOff val="25000"/>
                  </a:schemeClr>
                </a:solidFill>
                <a:latin typeface="Nexa Bold" pitchFamily="50" charset="0"/>
              </a:defRPr>
            </a:lvl5pPr>
          </a:lstStyle>
          <a:p>
            <a:pPr lvl="0"/>
            <a:endParaRPr lang="en-JM" dirty="0"/>
          </a:p>
        </p:txBody>
      </p:sp>
      <p:sp>
        <p:nvSpPr>
          <p:cNvPr id="19" name="Text Placeholder 3"/>
          <p:cNvSpPr>
            <a:spLocks noGrp="1"/>
          </p:cNvSpPr>
          <p:nvPr>
            <p:ph type="body" sz="quarter" idx="58"/>
          </p:nvPr>
        </p:nvSpPr>
        <p:spPr>
          <a:xfrm>
            <a:off x="4572000" y="3486150"/>
            <a:ext cx="1676400" cy="304800"/>
          </a:xfrm>
        </p:spPr>
        <p:txBody>
          <a:bodyPr>
            <a:noAutofit/>
          </a:bodyPr>
          <a:lstStyle>
            <a:lvl1pPr marL="0" indent="0" algn="ctr">
              <a:buFontTx/>
              <a:buNone/>
              <a:defRPr sz="1200">
                <a:solidFill>
                  <a:schemeClr val="tx1"/>
                </a:solidFill>
                <a:latin typeface="Roboto Slab Bold"/>
                <a:ea typeface="Roboto Light"/>
                <a:cs typeface="Roboto Slab Bold"/>
              </a:defRPr>
            </a:lvl1pPr>
            <a:lvl2pPr marL="457200" indent="0">
              <a:buFontTx/>
              <a:buNone/>
              <a:defRPr sz="1400">
                <a:solidFill>
                  <a:schemeClr val="tx1">
                    <a:lumMod val="75000"/>
                    <a:lumOff val="25000"/>
                  </a:schemeClr>
                </a:solidFill>
                <a:latin typeface="Nexa Bold" pitchFamily="50" charset="0"/>
              </a:defRPr>
            </a:lvl2pPr>
            <a:lvl3pPr marL="914400" indent="0">
              <a:buFontTx/>
              <a:buNone/>
              <a:defRPr sz="1200">
                <a:solidFill>
                  <a:schemeClr val="tx1">
                    <a:lumMod val="75000"/>
                    <a:lumOff val="25000"/>
                  </a:schemeClr>
                </a:solidFill>
                <a:latin typeface="Nexa Bold" pitchFamily="50" charset="0"/>
              </a:defRPr>
            </a:lvl3pPr>
            <a:lvl4pPr marL="1371600" indent="0">
              <a:buFontTx/>
              <a:buNone/>
              <a:defRPr sz="1100">
                <a:solidFill>
                  <a:schemeClr val="tx1">
                    <a:lumMod val="75000"/>
                    <a:lumOff val="25000"/>
                  </a:schemeClr>
                </a:solidFill>
                <a:latin typeface="Nexa Bold" pitchFamily="50" charset="0"/>
              </a:defRPr>
            </a:lvl4pPr>
            <a:lvl5pPr marL="1828800" indent="0">
              <a:buFontTx/>
              <a:buNone/>
              <a:defRPr sz="1100">
                <a:solidFill>
                  <a:schemeClr val="tx1">
                    <a:lumMod val="75000"/>
                    <a:lumOff val="25000"/>
                  </a:schemeClr>
                </a:solidFill>
                <a:latin typeface="Nexa Bold" pitchFamily="50" charset="0"/>
              </a:defRPr>
            </a:lvl5pPr>
          </a:lstStyle>
          <a:p>
            <a:pPr lvl="0"/>
            <a:endParaRPr lang="en-JM" dirty="0"/>
          </a:p>
        </p:txBody>
      </p:sp>
      <p:sp>
        <p:nvSpPr>
          <p:cNvPr id="20" name="Text Placeholder 3"/>
          <p:cNvSpPr>
            <a:spLocks noGrp="1"/>
          </p:cNvSpPr>
          <p:nvPr>
            <p:ph type="body" sz="quarter" idx="59"/>
          </p:nvPr>
        </p:nvSpPr>
        <p:spPr>
          <a:xfrm>
            <a:off x="6400800" y="3486150"/>
            <a:ext cx="1676400" cy="304800"/>
          </a:xfrm>
        </p:spPr>
        <p:txBody>
          <a:bodyPr>
            <a:noAutofit/>
          </a:bodyPr>
          <a:lstStyle>
            <a:lvl1pPr marL="0" indent="0" algn="ctr">
              <a:buFontTx/>
              <a:buNone/>
              <a:defRPr sz="1200">
                <a:solidFill>
                  <a:schemeClr val="tx1"/>
                </a:solidFill>
                <a:latin typeface="Roboto Slab Bold"/>
                <a:ea typeface="Roboto Light"/>
                <a:cs typeface="Roboto Slab Bold"/>
              </a:defRPr>
            </a:lvl1pPr>
            <a:lvl2pPr marL="457200" indent="0">
              <a:buFontTx/>
              <a:buNone/>
              <a:defRPr sz="1400">
                <a:solidFill>
                  <a:schemeClr val="tx1">
                    <a:lumMod val="75000"/>
                    <a:lumOff val="25000"/>
                  </a:schemeClr>
                </a:solidFill>
                <a:latin typeface="Nexa Bold" pitchFamily="50" charset="0"/>
              </a:defRPr>
            </a:lvl2pPr>
            <a:lvl3pPr marL="914400" indent="0">
              <a:buFontTx/>
              <a:buNone/>
              <a:defRPr sz="1200">
                <a:solidFill>
                  <a:schemeClr val="tx1">
                    <a:lumMod val="75000"/>
                    <a:lumOff val="25000"/>
                  </a:schemeClr>
                </a:solidFill>
                <a:latin typeface="Nexa Bold" pitchFamily="50" charset="0"/>
              </a:defRPr>
            </a:lvl3pPr>
            <a:lvl4pPr marL="1371600" indent="0">
              <a:buFontTx/>
              <a:buNone/>
              <a:defRPr sz="1100">
                <a:solidFill>
                  <a:schemeClr val="tx1">
                    <a:lumMod val="75000"/>
                    <a:lumOff val="25000"/>
                  </a:schemeClr>
                </a:solidFill>
                <a:latin typeface="Nexa Bold" pitchFamily="50" charset="0"/>
              </a:defRPr>
            </a:lvl4pPr>
            <a:lvl5pPr marL="1828800" indent="0">
              <a:buFontTx/>
              <a:buNone/>
              <a:defRPr sz="1100">
                <a:solidFill>
                  <a:schemeClr val="tx1">
                    <a:lumMod val="75000"/>
                    <a:lumOff val="25000"/>
                  </a:schemeClr>
                </a:solidFill>
                <a:latin typeface="Nexa Bold" pitchFamily="50" charset="0"/>
              </a:defRPr>
            </a:lvl5pPr>
          </a:lstStyle>
          <a:p>
            <a:pPr lvl="0"/>
            <a:endParaRPr lang="en-JM" dirty="0"/>
          </a:p>
        </p:txBody>
      </p:sp>
      <p:sp>
        <p:nvSpPr>
          <p:cNvPr id="21" name="Text Placeholder 3"/>
          <p:cNvSpPr>
            <a:spLocks noGrp="1"/>
          </p:cNvSpPr>
          <p:nvPr>
            <p:ph type="body" sz="quarter" idx="60"/>
          </p:nvPr>
        </p:nvSpPr>
        <p:spPr>
          <a:xfrm>
            <a:off x="609600" y="3486150"/>
            <a:ext cx="1676400" cy="304800"/>
          </a:xfrm>
        </p:spPr>
        <p:txBody>
          <a:bodyPr>
            <a:noAutofit/>
          </a:bodyPr>
          <a:lstStyle>
            <a:lvl1pPr marL="0" indent="0" algn="ctr">
              <a:buFontTx/>
              <a:buNone/>
              <a:defRPr sz="1200">
                <a:solidFill>
                  <a:schemeClr val="tx1"/>
                </a:solidFill>
                <a:latin typeface="Roboto Slab Bold"/>
                <a:ea typeface="Roboto Light"/>
                <a:cs typeface="Roboto Slab Bold"/>
              </a:defRPr>
            </a:lvl1pPr>
            <a:lvl2pPr marL="457200" indent="0">
              <a:buFontTx/>
              <a:buNone/>
              <a:defRPr sz="1400">
                <a:solidFill>
                  <a:schemeClr val="tx1">
                    <a:lumMod val="75000"/>
                    <a:lumOff val="25000"/>
                  </a:schemeClr>
                </a:solidFill>
                <a:latin typeface="Nexa Bold" pitchFamily="50" charset="0"/>
              </a:defRPr>
            </a:lvl2pPr>
            <a:lvl3pPr marL="914400" indent="0">
              <a:buFontTx/>
              <a:buNone/>
              <a:defRPr sz="1200">
                <a:solidFill>
                  <a:schemeClr val="tx1">
                    <a:lumMod val="75000"/>
                    <a:lumOff val="25000"/>
                  </a:schemeClr>
                </a:solidFill>
                <a:latin typeface="Nexa Bold" pitchFamily="50" charset="0"/>
              </a:defRPr>
            </a:lvl3pPr>
            <a:lvl4pPr marL="1371600" indent="0">
              <a:buFontTx/>
              <a:buNone/>
              <a:defRPr sz="1100">
                <a:solidFill>
                  <a:schemeClr val="tx1">
                    <a:lumMod val="75000"/>
                    <a:lumOff val="25000"/>
                  </a:schemeClr>
                </a:solidFill>
                <a:latin typeface="Nexa Bold" pitchFamily="50" charset="0"/>
              </a:defRPr>
            </a:lvl4pPr>
            <a:lvl5pPr marL="1828800" indent="0">
              <a:buFontTx/>
              <a:buNone/>
              <a:defRPr sz="1100">
                <a:solidFill>
                  <a:schemeClr val="tx1">
                    <a:lumMod val="75000"/>
                    <a:lumOff val="25000"/>
                  </a:schemeClr>
                </a:solidFill>
                <a:latin typeface="Nexa Bold" pitchFamily="50" charset="0"/>
              </a:defRPr>
            </a:lvl5pPr>
          </a:lstStyle>
          <a:p>
            <a:pPr lvl="0"/>
            <a:endParaRPr lang="en-JM" dirty="0"/>
          </a:p>
        </p:txBody>
      </p:sp>
      <p:sp>
        <p:nvSpPr>
          <p:cNvPr id="22" name="Text Placeholder 7"/>
          <p:cNvSpPr>
            <a:spLocks noGrp="1"/>
          </p:cNvSpPr>
          <p:nvPr>
            <p:ph type="body" sz="quarter" idx="61"/>
          </p:nvPr>
        </p:nvSpPr>
        <p:spPr>
          <a:xfrm>
            <a:off x="2590800" y="3714750"/>
            <a:ext cx="1676400" cy="533400"/>
          </a:xfrm>
        </p:spPr>
        <p:txBody>
          <a:bodyPr>
            <a:noAutofit/>
          </a:bodyPr>
          <a:lstStyle>
            <a:lvl1pPr marL="0" indent="0" algn="ctr">
              <a:buFontTx/>
              <a:buNone/>
              <a:defRPr sz="1000">
                <a:solidFill>
                  <a:schemeClr val="tx1">
                    <a:lumMod val="50000"/>
                    <a:lumOff val="50000"/>
                  </a:schemeClr>
                </a:solidFill>
                <a:latin typeface="Roboto Light"/>
                <a:cs typeface="Roboto Light"/>
              </a:defRPr>
            </a:lvl1pPr>
            <a:lvl2pPr marL="457200" indent="0">
              <a:buFontTx/>
              <a:buNone/>
              <a:defRPr sz="1200">
                <a:solidFill>
                  <a:schemeClr val="tx1">
                    <a:lumMod val="75000"/>
                    <a:lumOff val="25000"/>
                  </a:schemeClr>
                </a:solidFill>
              </a:defRPr>
            </a:lvl2pPr>
            <a:lvl3pPr marL="914400" indent="0">
              <a:buFontTx/>
              <a:buNone/>
              <a:defRPr sz="1200">
                <a:solidFill>
                  <a:schemeClr val="tx1">
                    <a:lumMod val="75000"/>
                    <a:lumOff val="25000"/>
                  </a:schemeClr>
                </a:solidFill>
              </a:defRPr>
            </a:lvl3pPr>
            <a:lvl4pPr marL="1371600" indent="0">
              <a:buFontTx/>
              <a:buNone/>
              <a:defRPr sz="1200">
                <a:solidFill>
                  <a:schemeClr val="tx1">
                    <a:lumMod val="75000"/>
                    <a:lumOff val="25000"/>
                  </a:schemeClr>
                </a:solidFill>
              </a:defRPr>
            </a:lvl4pPr>
            <a:lvl5pPr marL="1828800" indent="0">
              <a:buFontTx/>
              <a:buNone/>
              <a:defRPr sz="1200">
                <a:solidFill>
                  <a:schemeClr val="tx1">
                    <a:lumMod val="75000"/>
                    <a:lumOff val="25000"/>
                  </a:schemeClr>
                </a:solidFill>
              </a:defRPr>
            </a:lvl5pPr>
          </a:lstStyle>
          <a:p>
            <a:pPr lvl="0"/>
            <a:endParaRPr lang="en-JM" dirty="0"/>
          </a:p>
        </p:txBody>
      </p:sp>
      <p:sp>
        <p:nvSpPr>
          <p:cNvPr id="23" name="Text Placeholder 7"/>
          <p:cNvSpPr>
            <a:spLocks noGrp="1"/>
          </p:cNvSpPr>
          <p:nvPr>
            <p:ph type="body" sz="quarter" idx="62"/>
          </p:nvPr>
        </p:nvSpPr>
        <p:spPr>
          <a:xfrm>
            <a:off x="4572000" y="3714750"/>
            <a:ext cx="1676400" cy="533400"/>
          </a:xfrm>
        </p:spPr>
        <p:txBody>
          <a:bodyPr>
            <a:noAutofit/>
          </a:bodyPr>
          <a:lstStyle>
            <a:lvl1pPr marL="0" indent="0" algn="ctr">
              <a:buFontTx/>
              <a:buNone/>
              <a:defRPr sz="1000">
                <a:solidFill>
                  <a:schemeClr val="tx1">
                    <a:lumMod val="50000"/>
                    <a:lumOff val="50000"/>
                  </a:schemeClr>
                </a:solidFill>
                <a:latin typeface="Roboto Light"/>
                <a:cs typeface="Roboto Light"/>
              </a:defRPr>
            </a:lvl1pPr>
            <a:lvl2pPr marL="457200" indent="0">
              <a:buFontTx/>
              <a:buNone/>
              <a:defRPr sz="1200">
                <a:solidFill>
                  <a:schemeClr val="tx1">
                    <a:lumMod val="75000"/>
                    <a:lumOff val="25000"/>
                  </a:schemeClr>
                </a:solidFill>
              </a:defRPr>
            </a:lvl2pPr>
            <a:lvl3pPr marL="914400" indent="0">
              <a:buFontTx/>
              <a:buNone/>
              <a:defRPr sz="1200">
                <a:solidFill>
                  <a:schemeClr val="tx1">
                    <a:lumMod val="75000"/>
                    <a:lumOff val="25000"/>
                  </a:schemeClr>
                </a:solidFill>
              </a:defRPr>
            </a:lvl3pPr>
            <a:lvl4pPr marL="1371600" indent="0">
              <a:buFontTx/>
              <a:buNone/>
              <a:defRPr sz="1200">
                <a:solidFill>
                  <a:schemeClr val="tx1">
                    <a:lumMod val="75000"/>
                    <a:lumOff val="25000"/>
                  </a:schemeClr>
                </a:solidFill>
              </a:defRPr>
            </a:lvl4pPr>
            <a:lvl5pPr marL="1828800" indent="0">
              <a:buFontTx/>
              <a:buNone/>
              <a:defRPr sz="1200">
                <a:solidFill>
                  <a:schemeClr val="tx1">
                    <a:lumMod val="75000"/>
                    <a:lumOff val="25000"/>
                  </a:schemeClr>
                </a:solidFill>
              </a:defRPr>
            </a:lvl5pPr>
          </a:lstStyle>
          <a:p>
            <a:pPr lvl="0"/>
            <a:endParaRPr lang="en-JM" dirty="0"/>
          </a:p>
        </p:txBody>
      </p:sp>
      <p:sp>
        <p:nvSpPr>
          <p:cNvPr id="24" name="Text Placeholder 7"/>
          <p:cNvSpPr>
            <a:spLocks noGrp="1"/>
          </p:cNvSpPr>
          <p:nvPr>
            <p:ph type="body" sz="quarter" idx="63"/>
          </p:nvPr>
        </p:nvSpPr>
        <p:spPr>
          <a:xfrm>
            <a:off x="6400800" y="3714750"/>
            <a:ext cx="1676400" cy="533400"/>
          </a:xfrm>
        </p:spPr>
        <p:txBody>
          <a:bodyPr>
            <a:noAutofit/>
          </a:bodyPr>
          <a:lstStyle>
            <a:lvl1pPr marL="0" indent="0" algn="ctr">
              <a:buFontTx/>
              <a:buNone/>
              <a:defRPr sz="1000">
                <a:solidFill>
                  <a:schemeClr val="tx1">
                    <a:lumMod val="50000"/>
                    <a:lumOff val="50000"/>
                  </a:schemeClr>
                </a:solidFill>
                <a:latin typeface="Roboto Light"/>
                <a:cs typeface="Roboto Light"/>
              </a:defRPr>
            </a:lvl1pPr>
            <a:lvl2pPr marL="457200" indent="0">
              <a:buFontTx/>
              <a:buNone/>
              <a:defRPr sz="1200">
                <a:solidFill>
                  <a:schemeClr val="tx1">
                    <a:lumMod val="75000"/>
                    <a:lumOff val="25000"/>
                  </a:schemeClr>
                </a:solidFill>
              </a:defRPr>
            </a:lvl2pPr>
            <a:lvl3pPr marL="914400" indent="0">
              <a:buFontTx/>
              <a:buNone/>
              <a:defRPr sz="1200">
                <a:solidFill>
                  <a:schemeClr val="tx1">
                    <a:lumMod val="75000"/>
                    <a:lumOff val="25000"/>
                  </a:schemeClr>
                </a:solidFill>
              </a:defRPr>
            </a:lvl3pPr>
            <a:lvl4pPr marL="1371600" indent="0">
              <a:buFontTx/>
              <a:buNone/>
              <a:defRPr sz="1200">
                <a:solidFill>
                  <a:schemeClr val="tx1">
                    <a:lumMod val="75000"/>
                    <a:lumOff val="25000"/>
                  </a:schemeClr>
                </a:solidFill>
              </a:defRPr>
            </a:lvl4pPr>
            <a:lvl5pPr marL="1828800" indent="0">
              <a:buFontTx/>
              <a:buNone/>
              <a:defRPr sz="1200">
                <a:solidFill>
                  <a:schemeClr val="tx1">
                    <a:lumMod val="75000"/>
                    <a:lumOff val="25000"/>
                  </a:schemeClr>
                </a:solidFill>
              </a:defRPr>
            </a:lvl5pPr>
          </a:lstStyle>
          <a:p>
            <a:pPr lvl="0"/>
            <a:endParaRPr lang="en-JM" dirty="0"/>
          </a:p>
        </p:txBody>
      </p:sp>
      <p:sp>
        <p:nvSpPr>
          <p:cNvPr id="25" name="Text Placeholder 7"/>
          <p:cNvSpPr>
            <a:spLocks noGrp="1"/>
          </p:cNvSpPr>
          <p:nvPr>
            <p:ph type="body" sz="quarter" idx="64"/>
          </p:nvPr>
        </p:nvSpPr>
        <p:spPr>
          <a:xfrm>
            <a:off x="609600" y="3714750"/>
            <a:ext cx="1676400" cy="533400"/>
          </a:xfrm>
        </p:spPr>
        <p:txBody>
          <a:bodyPr>
            <a:noAutofit/>
          </a:bodyPr>
          <a:lstStyle>
            <a:lvl1pPr marL="0" indent="0" algn="ctr">
              <a:buFontTx/>
              <a:buNone/>
              <a:defRPr sz="1000">
                <a:solidFill>
                  <a:schemeClr val="tx1">
                    <a:lumMod val="50000"/>
                    <a:lumOff val="50000"/>
                  </a:schemeClr>
                </a:solidFill>
                <a:latin typeface="Roboto Light"/>
                <a:cs typeface="Roboto Light"/>
              </a:defRPr>
            </a:lvl1pPr>
            <a:lvl2pPr marL="457200" indent="0">
              <a:buFontTx/>
              <a:buNone/>
              <a:defRPr sz="1200">
                <a:solidFill>
                  <a:schemeClr val="tx1">
                    <a:lumMod val="75000"/>
                    <a:lumOff val="25000"/>
                  </a:schemeClr>
                </a:solidFill>
              </a:defRPr>
            </a:lvl2pPr>
            <a:lvl3pPr marL="914400" indent="0">
              <a:buFontTx/>
              <a:buNone/>
              <a:defRPr sz="1200">
                <a:solidFill>
                  <a:schemeClr val="tx1">
                    <a:lumMod val="75000"/>
                    <a:lumOff val="25000"/>
                  </a:schemeClr>
                </a:solidFill>
              </a:defRPr>
            </a:lvl3pPr>
            <a:lvl4pPr marL="1371600" indent="0">
              <a:buFontTx/>
              <a:buNone/>
              <a:defRPr sz="1200">
                <a:solidFill>
                  <a:schemeClr val="tx1">
                    <a:lumMod val="75000"/>
                    <a:lumOff val="25000"/>
                  </a:schemeClr>
                </a:solidFill>
              </a:defRPr>
            </a:lvl4pPr>
            <a:lvl5pPr marL="1828800" indent="0">
              <a:buFontTx/>
              <a:buNone/>
              <a:defRPr sz="1200">
                <a:solidFill>
                  <a:schemeClr val="tx1">
                    <a:lumMod val="75000"/>
                    <a:lumOff val="25000"/>
                  </a:schemeClr>
                </a:solidFill>
              </a:defRPr>
            </a:lvl5pPr>
          </a:lstStyle>
          <a:p>
            <a:pPr lvl="0"/>
            <a:endParaRPr lang="en-JM" dirty="0"/>
          </a:p>
        </p:txBody>
      </p:sp>
      <p:sp>
        <p:nvSpPr>
          <p:cNvPr id="27"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29"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2692869566"/>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27" name="Text Placeholder 5"/>
          <p:cNvSpPr>
            <a:spLocks noGrp="1"/>
          </p:cNvSpPr>
          <p:nvPr>
            <p:ph type="body" sz="quarter" idx="68"/>
          </p:nvPr>
        </p:nvSpPr>
        <p:spPr>
          <a:xfrm>
            <a:off x="622443" y="3638550"/>
            <a:ext cx="1739757" cy="681038"/>
          </a:xfrm>
        </p:spPr>
        <p:txBody>
          <a:bodyPr>
            <a:normAutofit/>
          </a:bodyPr>
          <a:lstStyle>
            <a:lvl1pPr marL="0" indent="0">
              <a:buFontTx/>
              <a:buNone/>
              <a:defRPr sz="1000">
                <a:solidFill>
                  <a:schemeClr val="tx1">
                    <a:lumMod val="50000"/>
                    <a:lumOff val="50000"/>
                  </a:schemeClr>
                </a:solidFill>
                <a:latin typeface="Roboto Light"/>
                <a:cs typeface="Roboto Light"/>
              </a:defRPr>
            </a:lvl1pPr>
          </a:lstStyle>
          <a:p>
            <a:pPr lvl="0"/>
            <a:endParaRPr lang="en-JM" dirty="0"/>
          </a:p>
        </p:txBody>
      </p:sp>
      <p:sp>
        <p:nvSpPr>
          <p:cNvPr id="28" name="Text Placeholder 5"/>
          <p:cNvSpPr>
            <a:spLocks noGrp="1"/>
          </p:cNvSpPr>
          <p:nvPr>
            <p:ph type="body" sz="quarter" idx="69"/>
          </p:nvPr>
        </p:nvSpPr>
        <p:spPr>
          <a:xfrm>
            <a:off x="2654174" y="3643312"/>
            <a:ext cx="1613026" cy="681038"/>
          </a:xfrm>
        </p:spPr>
        <p:txBody>
          <a:bodyPr>
            <a:normAutofit/>
          </a:bodyPr>
          <a:lstStyle>
            <a:lvl1pPr marL="0" indent="0">
              <a:buFontTx/>
              <a:buNone/>
              <a:defRPr sz="1000">
                <a:solidFill>
                  <a:schemeClr val="tx1">
                    <a:lumMod val="50000"/>
                    <a:lumOff val="50000"/>
                  </a:schemeClr>
                </a:solidFill>
                <a:latin typeface="Roboto Light"/>
                <a:cs typeface="Roboto Light"/>
              </a:defRPr>
            </a:lvl1pPr>
          </a:lstStyle>
          <a:p>
            <a:pPr lvl="0"/>
            <a:endParaRPr lang="en-JM" dirty="0"/>
          </a:p>
        </p:txBody>
      </p:sp>
      <p:sp>
        <p:nvSpPr>
          <p:cNvPr id="29" name="Text Placeholder 11"/>
          <p:cNvSpPr>
            <a:spLocks noGrp="1"/>
          </p:cNvSpPr>
          <p:nvPr>
            <p:ph type="body" sz="quarter" idx="70"/>
          </p:nvPr>
        </p:nvSpPr>
        <p:spPr>
          <a:xfrm>
            <a:off x="609601" y="3262312"/>
            <a:ext cx="1752600" cy="300038"/>
          </a:xfrm>
        </p:spPr>
        <p:txBody>
          <a:bodyPr>
            <a:noAutofit/>
          </a:bodyPr>
          <a:lstStyle>
            <a:lvl1pPr marL="0" indent="0">
              <a:buFontTx/>
              <a:buNone/>
              <a:defRPr sz="1200" b="0" i="0">
                <a:solidFill>
                  <a:schemeClr val="tx1"/>
                </a:solidFill>
                <a:latin typeface="Roboto Slab Bold"/>
                <a:cs typeface="Roboto Slab Bold"/>
              </a:defRPr>
            </a:lvl1pPr>
            <a:lvl2pPr>
              <a:defRPr sz="1050">
                <a:latin typeface="Mission Gothic Regular" pitchFamily="50" charset="0"/>
              </a:defRPr>
            </a:lvl2pPr>
            <a:lvl3pPr>
              <a:defRPr sz="1050">
                <a:latin typeface="Mission Gothic Regular" pitchFamily="50" charset="0"/>
              </a:defRPr>
            </a:lvl3pPr>
            <a:lvl4pPr>
              <a:defRPr sz="1050">
                <a:latin typeface="Mission Gothic Regular" pitchFamily="50" charset="0"/>
              </a:defRPr>
            </a:lvl4pPr>
            <a:lvl5pPr>
              <a:defRPr sz="1050">
                <a:latin typeface="Mission Gothic Regular" pitchFamily="50" charset="0"/>
              </a:defRPr>
            </a:lvl5pPr>
          </a:lstStyle>
          <a:p>
            <a:pPr lvl="0"/>
            <a:endParaRPr lang="en-JM" dirty="0"/>
          </a:p>
        </p:txBody>
      </p:sp>
      <p:sp>
        <p:nvSpPr>
          <p:cNvPr id="31" name="Text Placeholder 11"/>
          <p:cNvSpPr>
            <a:spLocks noGrp="1"/>
          </p:cNvSpPr>
          <p:nvPr>
            <p:ph type="body" sz="quarter" idx="72"/>
          </p:nvPr>
        </p:nvSpPr>
        <p:spPr>
          <a:xfrm>
            <a:off x="2654174" y="3262312"/>
            <a:ext cx="1601787" cy="300038"/>
          </a:xfrm>
        </p:spPr>
        <p:txBody>
          <a:bodyPr>
            <a:noAutofit/>
          </a:bodyPr>
          <a:lstStyle>
            <a:lvl1pPr marL="0" indent="0">
              <a:buFontTx/>
              <a:buNone/>
              <a:defRPr sz="1200" b="0" i="0">
                <a:solidFill>
                  <a:schemeClr val="tx1"/>
                </a:solidFill>
                <a:latin typeface="Roboto Slab Bold"/>
                <a:cs typeface="Roboto Slab Bold"/>
              </a:defRPr>
            </a:lvl1pPr>
            <a:lvl2pPr>
              <a:defRPr sz="1050">
                <a:latin typeface="Mission Gothic Regular" pitchFamily="50" charset="0"/>
              </a:defRPr>
            </a:lvl2pPr>
            <a:lvl3pPr>
              <a:defRPr sz="1050">
                <a:latin typeface="Mission Gothic Regular" pitchFamily="50" charset="0"/>
              </a:defRPr>
            </a:lvl3pPr>
            <a:lvl4pPr>
              <a:defRPr sz="1050">
                <a:latin typeface="Mission Gothic Regular" pitchFamily="50" charset="0"/>
              </a:defRPr>
            </a:lvl4pPr>
            <a:lvl5pPr>
              <a:defRPr sz="1050">
                <a:latin typeface="Mission Gothic Regular" pitchFamily="50" charset="0"/>
              </a:defRPr>
            </a:lvl5pPr>
          </a:lstStyle>
          <a:p>
            <a:pPr lvl="0"/>
            <a:endParaRPr lang="en-JM" dirty="0"/>
          </a:p>
        </p:txBody>
      </p:sp>
      <p:sp>
        <p:nvSpPr>
          <p:cNvPr id="33" name="Text Placeholder 5"/>
          <p:cNvSpPr>
            <a:spLocks noGrp="1"/>
          </p:cNvSpPr>
          <p:nvPr>
            <p:ph type="body" sz="quarter" idx="74"/>
          </p:nvPr>
        </p:nvSpPr>
        <p:spPr>
          <a:xfrm>
            <a:off x="4648200" y="3643312"/>
            <a:ext cx="1675229" cy="681038"/>
          </a:xfrm>
        </p:spPr>
        <p:txBody>
          <a:bodyPr>
            <a:normAutofit/>
          </a:bodyPr>
          <a:lstStyle>
            <a:lvl1pPr marL="0" indent="0">
              <a:buFontTx/>
              <a:buNone/>
              <a:defRPr sz="1000">
                <a:solidFill>
                  <a:schemeClr val="tx1">
                    <a:lumMod val="50000"/>
                    <a:lumOff val="50000"/>
                  </a:schemeClr>
                </a:solidFill>
                <a:latin typeface="Roboto Light"/>
                <a:cs typeface="Roboto Light"/>
              </a:defRPr>
            </a:lvl1pPr>
          </a:lstStyle>
          <a:p>
            <a:pPr lvl="0"/>
            <a:endParaRPr lang="en-JM" dirty="0"/>
          </a:p>
        </p:txBody>
      </p:sp>
      <p:sp>
        <p:nvSpPr>
          <p:cNvPr id="34" name="Text Placeholder 11"/>
          <p:cNvSpPr>
            <a:spLocks noGrp="1"/>
          </p:cNvSpPr>
          <p:nvPr>
            <p:ph type="body" sz="quarter" idx="75"/>
          </p:nvPr>
        </p:nvSpPr>
        <p:spPr>
          <a:xfrm>
            <a:off x="4648200" y="3262312"/>
            <a:ext cx="1663557" cy="300038"/>
          </a:xfrm>
        </p:spPr>
        <p:txBody>
          <a:bodyPr>
            <a:noAutofit/>
          </a:bodyPr>
          <a:lstStyle>
            <a:lvl1pPr marL="0" indent="0">
              <a:buFontTx/>
              <a:buNone/>
              <a:defRPr sz="1200" b="0" i="0">
                <a:solidFill>
                  <a:schemeClr val="tx1"/>
                </a:solidFill>
                <a:latin typeface="Roboto Slab Bold"/>
                <a:cs typeface="Roboto Slab Bold"/>
              </a:defRPr>
            </a:lvl1pPr>
            <a:lvl2pPr>
              <a:defRPr sz="1050">
                <a:latin typeface="Mission Gothic Regular" pitchFamily="50" charset="0"/>
              </a:defRPr>
            </a:lvl2pPr>
            <a:lvl3pPr>
              <a:defRPr sz="1050">
                <a:latin typeface="Mission Gothic Regular" pitchFamily="50" charset="0"/>
              </a:defRPr>
            </a:lvl3pPr>
            <a:lvl4pPr>
              <a:defRPr sz="1050">
                <a:latin typeface="Mission Gothic Regular" pitchFamily="50" charset="0"/>
              </a:defRPr>
            </a:lvl4pPr>
            <a:lvl5pPr>
              <a:defRPr sz="1050">
                <a:latin typeface="Mission Gothic Regular" pitchFamily="50" charset="0"/>
              </a:defRPr>
            </a:lvl5pPr>
          </a:lstStyle>
          <a:p>
            <a:pPr lvl="0"/>
            <a:endParaRPr lang="en-JM" dirty="0"/>
          </a:p>
        </p:txBody>
      </p:sp>
      <p:sp>
        <p:nvSpPr>
          <p:cNvPr id="36" name="Text Placeholder 5"/>
          <p:cNvSpPr>
            <a:spLocks noGrp="1"/>
          </p:cNvSpPr>
          <p:nvPr>
            <p:ph type="body" sz="quarter" idx="77"/>
          </p:nvPr>
        </p:nvSpPr>
        <p:spPr>
          <a:xfrm>
            <a:off x="6630036" y="3643312"/>
            <a:ext cx="1751964" cy="681038"/>
          </a:xfrm>
        </p:spPr>
        <p:txBody>
          <a:bodyPr>
            <a:normAutofit/>
          </a:bodyPr>
          <a:lstStyle>
            <a:lvl1pPr marL="0" indent="0">
              <a:buFontTx/>
              <a:buNone/>
              <a:defRPr sz="1000">
                <a:solidFill>
                  <a:schemeClr val="tx1">
                    <a:lumMod val="50000"/>
                    <a:lumOff val="50000"/>
                  </a:schemeClr>
                </a:solidFill>
                <a:latin typeface="Roboto Light"/>
                <a:cs typeface="Roboto Light"/>
              </a:defRPr>
            </a:lvl1pPr>
          </a:lstStyle>
          <a:p>
            <a:pPr lvl="0"/>
            <a:endParaRPr lang="en-JM" dirty="0"/>
          </a:p>
        </p:txBody>
      </p:sp>
      <p:sp>
        <p:nvSpPr>
          <p:cNvPr id="37" name="Text Placeholder 11"/>
          <p:cNvSpPr>
            <a:spLocks noGrp="1"/>
          </p:cNvSpPr>
          <p:nvPr>
            <p:ph type="body" sz="quarter" idx="78"/>
          </p:nvPr>
        </p:nvSpPr>
        <p:spPr>
          <a:xfrm>
            <a:off x="6630036" y="3262312"/>
            <a:ext cx="1739757" cy="300038"/>
          </a:xfrm>
        </p:spPr>
        <p:txBody>
          <a:bodyPr>
            <a:noAutofit/>
          </a:bodyPr>
          <a:lstStyle>
            <a:lvl1pPr marL="0" indent="0">
              <a:buFontTx/>
              <a:buNone/>
              <a:defRPr sz="1200" b="0" i="0">
                <a:solidFill>
                  <a:schemeClr val="tx1"/>
                </a:solidFill>
                <a:latin typeface="Roboto Slab Bold"/>
                <a:cs typeface="Roboto Slab Bold"/>
              </a:defRPr>
            </a:lvl1pPr>
            <a:lvl2pPr>
              <a:defRPr sz="1050">
                <a:latin typeface="Mission Gothic Regular" pitchFamily="50" charset="0"/>
              </a:defRPr>
            </a:lvl2pPr>
            <a:lvl3pPr>
              <a:defRPr sz="1050">
                <a:latin typeface="Mission Gothic Regular" pitchFamily="50" charset="0"/>
              </a:defRPr>
            </a:lvl3pPr>
            <a:lvl4pPr>
              <a:defRPr sz="1050">
                <a:latin typeface="Mission Gothic Regular" pitchFamily="50" charset="0"/>
              </a:defRPr>
            </a:lvl4pPr>
            <a:lvl5pPr>
              <a:defRPr sz="1050">
                <a:latin typeface="Mission Gothic Regular" pitchFamily="50" charset="0"/>
              </a:defRPr>
            </a:lvl5pPr>
          </a:lstStyle>
          <a:p>
            <a:pPr lvl="0"/>
            <a:endParaRPr lang="en-JM" dirty="0"/>
          </a:p>
        </p:txBody>
      </p:sp>
      <p:sp>
        <p:nvSpPr>
          <p:cNvPr id="39" name="Picture Placeholder 4"/>
          <p:cNvSpPr>
            <a:spLocks noGrp="1"/>
          </p:cNvSpPr>
          <p:nvPr>
            <p:ph type="pic" sz="quarter" idx="80"/>
          </p:nvPr>
        </p:nvSpPr>
        <p:spPr>
          <a:xfrm>
            <a:off x="609600" y="1581150"/>
            <a:ext cx="1905000" cy="1371600"/>
          </a:xfrm>
        </p:spPr>
        <p:txBody>
          <a:bodyPr>
            <a:normAutofit/>
          </a:bodyPr>
          <a:lstStyle>
            <a:lvl1pPr>
              <a:defRPr sz="1050">
                <a:latin typeface="Roboto Light"/>
                <a:cs typeface="Roboto Light"/>
              </a:defRPr>
            </a:lvl1pPr>
          </a:lstStyle>
          <a:p>
            <a:endParaRPr lang="en-US" dirty="0"/>
          </a:p>
        </p:txBody>
      </p:sp>
      <p:sp>
        <p:nvSpPr>
          <p:cNvPr id="40" name="Picture Placeholder 4"/>
          <p:cNvSpPr>
            <a:spLocks noGrp="1"/>
          </p:cNvSpPr>
          <p:nvPr>
            <p:ph type="pic" sz="quarter" idx="81"/>
          </p:nvPr>
        </p:nvSpPr>
        <p:spPr>
          <a:xfrm>
            <a:off x="2616200" y="1581150"/>
            <a:ext cx="1905000" cy="1371600"/>
          </a:xfrm>
        </p:spPr>
        <p:txBody>
          <a:bodyPr>
            <a:normAutofit/>
          </a:bodyPr>
          <a:lstStyle>
            <a:lvl1pPr>
              <a:defRPr sz="1050">
                <a:latin typeface="Roboto Light"/>
                <a:cs typeface="Roboto Light"/>
              </a:defRPr>
            </a:lvl1pPr>
          </a:lstStyle>
          <a:p>
            <a:endParaRPr lang="en-US" dirty="0"/>
          </a:p>
        </p:txBody>
      </p:sp>
      <p:sp>
        <p:nvSpPr>
          <p:cNvPr id="41" name="Picture Placeholder 4"/>
          <p:cNvSpPr>
            <a:spLocks noGrp="1"/>
          </p:cNvSpPr>
          <p:nvPr>
            <p:ph type="pic" sz="quarter" idx="82"/>
          </p:nvPr>
        </p:nvSpPr>
        <p:spPr>
          <a:xfrm>
            <a:off x="4622800" y="1581150"/>
            <a:ext cx="1905000" cy="1371600"/>
          </a:xfrm>
        </p:spPr>
        <p:txBody>
          <a:bodyPr>
            <a:normAutofit/>
          </a:bodyPr>
          <a:lstStyle>
            <a:lvl1pPr>
              <a:defRPr sz="1050">
                <a:latin typeface="Roboto Light"/>
                <a:cs typeface="Roboto Light"/>
              </a:defRPr>
            </a:lvl1pPr>
          </a:lstStyle>
          <a:p>
            <a:endParaRPr lang="en-US" dirty="0"/>
          </a:p>
        </p:txBody>
      </p:sp>
      <p:sp>
        <p:nvSpPr>
          <p:cNvPr id="42" name="Picture Placeholder 4"/>
          <p:cNvSpPr>
            <a:spLocks noGrp="1"/>
          </p:cNvSpPr>
          <p:nvPr>
            <p:ph type="pic" sz="quarter" idx="83"/>
          </p:nvPr>
        </p:nvSpPr>
        <p:spPr>
          <a:xfrm>
            <a:off x="6629400" y="1581150"/>
            <a:ext cx="1905000" cy="1371600"/>
          </a:xfrm>
        </p:spPr>
        <p:txBody>
          <a:bodyPr>
            <a:normAutofit/>
          </a:bodyPr>
          <a:lstStyle>
            <a:lvl1pPr>
              <a:defRPr sz="1050">
                <a:latin typeface="Roboto Light"/>
                <a:cs typeface="Roboto Light"/>
              </a:defRPr>
            </a:lvl1pPr>
          </a:lstStyle>
          <a:p>
            <a:endParaRPr lang="en-US" dirty="0"/>
          </a:p>
        </p:txBody>
      </p:sp>
      <p:sp>
        <p:nvSpPr>
          <p:cNvPr id="18"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9"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4135416442"/>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7" name="Text Placeholder 5"/>
          <p:cNvSpPr>
            <a:spLocks noGrp="1"/>
          </p:cNvSpPr>
          <p:nvPr>
            <p:ph type="body" sz="quarter" idx="13"/>
          </p:nvPr>
        </p:nvSpPr>
        <p:spPr>
          <a:xfrm>
            <a:off x="533400" y="1524000"/>
            <a:ext cx="8001000" cy="2819400"/>
          </a:xfrm>
        </p:spPr>
        <p:txBody>
          <a:bodyPr>
            <a:normAutofit/>
          </a:bodyPr>
          <a:lstStyle>
            <a:lvl1pPr marL="342900" indent="-342900">
              <a:buFont typeface="Courier New" pitchFamily="49" charset="0"/>
              <a:buChar char="o"/>
              <a:defRPr sz="1000">
                <a:solidFill>
                  <a:schemeClr val="tx1">
                    <a:lumMod val="50000"/>
                    <a:lumOff val="50000"/>
                  </a:schemeClr>
                </a:solidFill>
                <a:latin typeface="Roboto Light"/>
                <a:cs typeface="Roboto Light"/>
              </a:defRPr>
            </a:lvl1pPr>
            <a:lvl2pPr marL="742950" indent="-285750">
              <a:buFont typeface="Sketch Rockwell" pitchFamily="2" charset="0"/>
              <a:buChar char="o"/>
              <a:defRPr>
                <a:solidFill>
                  <a:schemeClr val="tx1">
                    <a:lumMod val="65000"/>
                    <a:lumOff val="35000"/>
                  </a:schemeClr>
                </a:solidFill>
                <a:latin typeface="Futura LT Book" pitchFamily="2" charset="0"/>
              </a:defRPr>
            </a:lvl2pPr>
            <a:lvl3pPr marL="1143000" indent="-228600">
              <a:buFont typeface="Sketch Rockwell" pitchFamily="2" charset="0"/>
              <a:buChar char="o"/>
              <a:defRPr>
                <a:solidFill>
                  <a:schemeClr val="tx1">
                    <a:lumMod val="65000"/>
                    <a:lumOff val="35000"/>
                  </a:schemeClr>
                </a:solidFill>
                <a:latin typeface="Futura LT Book" pitchFamily="2" charset="0"/>
              </a:defRPr>
            </a:lvl3pPr>
            <a:lvl4pPr marL="1600200" indent="-228600">
              <a:buFont typeface="Sketch Rockwell" pitchFamily="2" charset="0"/>
              <a:buChar char="o"/>
              <a:defRPr>
                <a:solidFill>
                  <a:schemeClr val="tx1">
                    <a:lumMod val="65000"/>
                    <a:lumOff val="35000"/>
                  </a:schemeClr>
                </a:solidFill>
                <a:latin typeface="Futura LT Book" pitchFamily="2" charset="0"/>
              </a:defRPr>
            </a:lvl4pPr>
            <a:lvl5pPr marL="2057400" indent="-228600">
              <a:buFont typeface="Sketch Rockwell" pitchFamily="2" charset="0"/>
              <a:buChar char="o"/>
              <a:defRPr>
                <a:solidFill>
                  <a:schemeClr val="tx1">
                    <a:lumMod val="65000"/>
                    <a:lumOff val="35000"/>
                  </a:schemeClr>
                </a:solidFill>
                <a:latin typeface="Futura LT Book" pitchFamily="2" charset="0"/>
              </a:defRPr>
            </a:lvl5pPr>
          </a:lstStyle>
          <a:p>
            <a:pPr lvl="0"/>
            <a:endParaRPr lang="en-JM" dirty="0"/>
          </a:p>
        </p:txBody>
      </p:sp>
      <p:sp>
        <p:nvSpPr>
          <p:cNvPr id="8"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9"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2510703526"/>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4_Title and Content">
    <p:spTree>
      <p:nvGrpSpPr>
        <p:cNvPr id="1" name=""/>
        <p:cNvGrpSpPr/>
        <p:nvPr/>
      </p:nvGrpSpPr>
      <p:grpSpPr>
        <a:xfrm>
          <a:off x="0" y="0"/>
          <a:ext cx="0" cy="0"/>
          <a:chOff x="0" y="0"/>
          <a:chExt cx="0" cy="0"/>
        </a:xfrm>
      </p:grpSpPr>
      <p:sp>
        <p:nvSpPr>
          <p:cNvPr id="7" name="Text Placeholder 13"/>
          <p:cNvSpPr>
            <a:spLocks noGrp="1"/>
          </p:cNvSpPr>
          <p:nvPr>
            <p:ph type="body" sz="quarter" idx="47"/>
          </p:nvPr>
        </p:nvSpPr>
        <p:spPr>
          <a:xfrm>
            <a:off x="1066164" y="1778563"/>
            <a:ext cx="3048000" cy="403225"/>
          </a:xfrm>
        </p:spPr>
        <p:txBody>
          <a:bodyPr anchor="ctr">
            <a:normAutofit/>
          </a:bodyPr>
          <a:lstStyle>
            <a:lvl1pPr marL="0" indent="0">
              <a:buFontTx/>
              <a:buNone/>
              <a:defRPr sz="1000" b="0">
                <a:solidFill>
                  <a:schemeClr val="tx1">
                    <a:lumMod val="50000"/>
                    <a:lumOff val="50000"/>
                  </a:schemeClr>
                </a:solidFill>
                <a:latin typeface="Roboto Light"/>
                <a:ea typeface="Roboto Light"/>
                <a:cs typeface="Roboto Light"/>
              </a:defRPr>
            </a:lvl1pPr>
          </a:lstStyle>
          <a:p>
            <a:pPr lvl="0"/>
            <a:endParaRPr lang="en-JM" dirty="0"/>
          </a:p>
        </p:txBody>
      </p:sp>
      <p:sp>
        <p:nvSpPr>
          <p:cNvPr id="8" name="Text Placeholder 13"/>
          <p:cNvSpPr>
            <a:spLocks noGrp="1"/>
          </p:cNvSpPr>
          <p:nvPr>
            <p:ph type="body" sz="quarter" idx="48"/>
          </p:nvPr>
        </p:nvSpPr>
        <p:spPr>
          <a:xfrm>
            <a:off x="1066482" y="2311963"/>
            <a:ext cx="3048000" cy="403225"/>
          </a:xfrm>
        </p:spPr>
        <p:txBody>
          <a:bodyPr anchor="ctr">
            <a:normAutofit/>
          </a:bodyPr>
          <a:lstStyle>
            <a:lvl1pPr marL="0" indent="0">
              <a:buFontTx/>
              <a:buNone/>
              <a:defRPr sz="1000" b="0">
                <a:solidFill>
                  <a:schemeClr val="tx1">
                    <a:lumMod val="50000"/>
                    <a:lumOff val="50000"/>
                  </a:schemeClr>
                </a:solidFill>
                <a:latin typeface="Roboto Light"/>
                <a:ea typeface="Roboto Light"/>
                <a:cs typeface="Roboto Light"/>
              </a:defRPr>
            </a:lvl1pPr>
          </a:lstStyle>
          <a:p>
            <a:pPr lvl="0"/>
            <a:endParaRPr lang="en-JM" dirty="0"/>
          </a:p>
        </p:txBody>
      </p:sp>
      <p:sp>
        <p:nvSpPr>
          <p:cNvPr id="9" name="Text Placeholder 13"/>
          <p:cNvSpPr>
            <a:spLocks noGrp="1"/>
          </p:cNvSpPr>
          <p:nvPr>
            <p:ph type="body" sz="quarter" idx="49"/>
          </p:nvPr>
        </p:nvSpPr>
        <p:spPr>
          <a:xfrm>
            <a:off x="1066800" y="2845363"/>
            <a:ext cx="3048000" cy="403225"/>
          </a:xfrm>
        </p:spPr>
        <p:txBody>
          <a:bodyPr anchor="ctr">
            <a:normAutofit/>
          </a:bodyPr>
          <a:lstStyle>
            <a:lvl1pPr marL="0" indent="0">
              <a:buFontTx/>
              <a:buNone/>
              <a:defRPr sz="1000" b="0">
                <a:solidFill>
                  <a:schemeClr val="tx1">
                    <a:lumMod val="50000"/>
                    <a:lumOff val="50000"/>
                  </a:schemeClr>
                </a:solidFill>
                <a:latin typeface="Roboto Light"/>
                <a:ea typeface="Roboto Light"/>
                <a:cs typeface="Roboto Light"/>
              </a:defRPr>
            </a:lvl1pPr>
          </a:lstStyle>
          <a:p>
            <a:pPr lvl="0"/>
            <a:endParaRPr lang="en-JM" dirty="0"/>
          </a:p>
        </p:txBody>
      </p:sp>
      <p:sp>
        <p:nvSpPr>
          <p:cNvPr id="10" name="Text Placeholder 13"/>
          <p:cNvSpPr>
            <a:spLocks noGrp="1"/>
          </p:cNvSpPr>
          <p:nvPr>
            <p:ph type="body" sz="quarter" idx="50"/>
          </p:nvPr>
        </p:nvSpPr>
        <p:spPr>
          <a:xfrm>
            <a:off x="1066800" y="3400988"/>
            <a:ext cx="3048000" cy="403225"/>
          </a:xfrm>
        </p:spPr>
        <p:txBody>
          <a:bodyPr anchor="ctr">
            <a:normAutofit/>
          </a:bodyPr>
          <a:lstStyle>
            <a:lvl1pPr marL="0" indent="0">
              <a:buFontTx/>
              <a:buNone/>
              <a:defRPr sz="1000" b="0">
                <a:solidFill>
                  <a:schemeClr val="tx1">
                    <a:lumMod val="50000"/>
                    <a:lumOff val="50000"/>
                  </a:schemeClr>
                </a:solidFill>
                <a:latin typeface="Roboto Light"/>
                <a:ea typeface="Roboto Light"/>
                <a:cs typeface="Roboto Light"/>
              </a:defRPr>
            </a:lvl1pPr>
          </a:lstStyle>
          <a:p>
            <a:pPr lvl="0"/>
            <a:endParaRPr lang="en-JM" dirty="0"/>
          </a:p>
        </p:txBody>
      </p:sp>
      <p:sp>
        <p:nvSpPr>
          <p:cNvPr id="11" name="Text Placeholder 13"/>
          <p:cNvSpPr>
            <a:spLocks noGrp="1"/>
          </p:cNvSpPr>
          <p:nvPr>
            <p:ph type="body" sz="quarter" idx="51"/>
          </p:nvPr>
        </p:nvSpPr>
        <p:spPr>
          <a:xfrm>
            <a:off x="1066800" y="3912163"/>
            <a:ext cx="3048000" cy="403225"/>
          </a:xfrm>
        </p:spPr>
        <p:txBody>
          <a:bodyPr anchor="ctr">
            <a:normAutofit/>
          </a:bodyPr>
          <a:lstStyle>
            <a:lvl1pPr marL="0" indent="0">
              <a:buFontTx/>
              <a:buNone/>
              <a:defRPr sz="1000" b="0">
                <a:solidFill>
                  <a:schemeClr val="tx1">
                    <a:lumMod val="50000"/>
                    <a:lumOff val="50000"/>
                  </a:schemeClr>
                </a:solidFill>
                <a:latin typeface="Roboto Light"/>
                <a:ea typeface="Roboto Light"/>
                <a:cs typeface="Roboto Light"/>
              </a:defRPr>
            </a:lvl1pPr>
          </a:lstStyle>
          <a:p>
            <a:pPr lvl="0"/>
            <a:endParaRPr lang="en-JM" dirty="0"/>
          </a:p>
        </p:txBody>
      </p:sp>
      <p:sp>
        <p:nvSpPr>
          <p:cNvPr id="12" name="Content Placeholder 6"/>
          <p:cNvSpPr>
            <a:spLocks noGrp="1" noChangeAspect="1"/>
          </p:cNvSpPr>
          <p:nvPr>
            <p:ph sz="quarter" idx="55" hasCustomPrompt="1"/>
          </p:nvPr>
        </p:nvSpPr>
        <p:spPr>
          <a:xfrm>
            <a:off x="640080" y="1748790"/>
            <a:ext cx="411480" cy="432000"/>
          </a:xfrm>
          <a:prstGeom prst="roundRect">
            <a:avLst>
              <a:gd name="adj" fmla="val 50000"/>
            </a:avLst>
          </a:prstGeom>
          <a:solidFill>
            <a:schemeClr val="accent1"/>
          </a:solidFill>
        </p:spPr>
        <p:txBody>
          <a:bodyPr anchor="ctr">
            <a:noAutofit/>
          </a:bodyPr>
          <a:lstStyle>
            <a:lvl1pPr marL="0" indent="0" algn="ctr">
              <a:buFontTx/>
              <a:buNone/>
              <a:defRPr sz="1600">
                <a:solidFill>
                  <a:schemeClr val="bg2"/>
                </a:solidFill>
                <a:latin typeface="Roboto Slab Light"/>
                <a:ea typeface="Roboto Light"/>
                <a:cs typeface="Roboto Slab Light"/>
              </a:defRPr>
            </a:lvl1pPr>
          </a:lstStyle>
          <a:p>
            <a:pPr lvl="0"/>
            <a:r>
              <a:rPr lang="en-JM" dirty="0"/>
              <a:t>1</a:t>
            </a:r>
          </a:p>
        </p:txBody>
      </p:sp>
      <p:sp>
        <p:nvSpPr>
          <p:cNvPr id="17" name="Text Placeholder 13"/>
          <p:cNvSpPr>
            <a:spLocks noGrp="1"/>
          </p:cNvSpPr>
          <p:nvPr>
            <p:ph type="body" sz="quarter" idx="60"/>
          </p:nvPr>
        </p:nvSpPr>
        <p:spPr>
          <a:xfrm>
            <a:off x="5105082" y="1778563"/>
            <a:ext cx="3048000" cy="403225"/>
          </a:xfrm>
        </p:spPr>
        <p:txBody>
          <a:bodyPr anchor="ctr">
            <a:normAutofit/>
          </a:bodyPr>
          <a:lstStyle>
            <a:lvl1pPr marL="0" indent="0">
              <a:buFontTx/>
              <a:buNone/>
              <a:defRPr sz="1000" b="0">
                <a:solidFill>
                  <a:schemeClr val="tx1">
                    <a:lumMod val="50000"/>
                    <a:lumOff val="50000"/>
                  </a:schemeClr>
                </a:solidFill>
                <a:latin typeface="Roboto Light"/>
                <a:ea typeface="Roboto Light"/>
                <a:cs typeface="Roboto Light"/>
              </a:defRPr>
            </a:lvl1pPr>
          </a:lstStyle>
          <a:p>
            <a:pPr lvl="0"/>
            <a:endParaRPr lang="en-JM" dirty="0"/>
          </a:p>
        </p:txBody>
      </p:sp>
      <p:sp>
        <p:nvSpPr>
          <p:cNvPr id="18" name="Text Placeholder 13"/>
          <p:cNvSpPr>
            <a:spLocks noGrp="1"/>
          </p:cNvSpPr>
          <p:nvPr>
            <p:ph type="body" sz="quarter" idx="61"/>
          </p:nvPr>
        </p:nvSpPr>
        <p:spPr>
          <a:xfrm>
            <a:off x="5105400" y="2311963"/>
            <a:ext cx="3048000" cy="403225"/>
          </a:xfrm>
        </p:spPr>
        <p:txBody>
          <a:bodyPr anchor="ctr">
            <a:normAutofit/>
          </a:bodyPr>
          <a:lstStyle>
            <a:lvl1pPr marL="0" indent="0">
              <a:buFontTx/>
              <a:buNone/>
              <a:defRPr sz="1000" b="0">
                <a:solidFill>
                  <a:schemeClr val="tx1">
                    <a:lumMod val="50000"/>
                    <a:lumOff val="50000"/>
                  </a:schemeClr>
                </a:solidFill>
                <a:latin typeface="Roboto Light"/>
                <a:ea typeface="Roboto Light"/>
                <a:cs typeface="Roboto Light"/>
              </a:defRPr>
            </a:lvl1pPr>
          </a:lstStyle>
          <a:p>
            <a:pPr lvl="0"/>
            <a:endParaRPr lang="en-JM" dirty="0"/>
          </a:p>
        </p:txBody>
      </p:sp>
      <p:sp>
        <p:nvSpPr>
          <p:cNvPr id="19" name="Text Placeholder 13"/>
          <p:cNvSpPr>
            <a:spLocks noGrp="1"/>
          </p:cNvSpPr>
          <p:nvPr>
            <p:ph type="body" sz="quarter" idx="62"/>
          </p:nvPr>
        </p:nvSpPr>
        <p:spPr>
          <a:xfrm>
            <a:off x="5105400" y="2845363"/>
            <a:ext cx="3048000" cy="403225"/>
          </a:xfrm>
        </p:spPr>
        <p:txBody>
          <a:bodyPr anchor="ctr">
            <a:normAutofit/>
          </a:bodyPr>
          <a:lstStyle>
            <a:lvl1pPr marL="0" indent="0">
              <a:buFontTx/>
              <a:buNone/>
              <a:defRPr sz="1000" b="0">
                <a:solidFill>
                  <a:schemeClr val="tx1">
                    <a:lumMod val="50000"/>
                    <a:lumOff val="50000"/>
                  </a:schemeClr>
                </a:solidFill>
                <a:latin typeface="Roboto Light"/>
                <a:ea typeface="Roboto Light"/>
                <a:cs typeface="Roboto Light"/>
              </a:defRPr>
            </a:lvl1pPr>
          </a:lstStyle>
          <a:p>
            <a:pPr lvl="0"/>
            <a:endParaRPr lang="en-JM" dirty="0"/>
          </a:p>
        </p:txBody>
      </p:sp>
      <p:sp>
        <p:nvSpPr>
          <p:cNvPr id="20" name="Text Placeholder 13"/>
          <p:cNvSpPr>
            <a:spLocks noGrp="1"/>
          </p:cNvSpPr>
          <p:nvPr>
            <p:ph type="body" sz="quarter" idx="63"/>
          </p:nvPr>
        </p:nvSpPr>
        <p:spPr>
          <a:xfrm>
            <a:off x="5105400" y="3400988"/>
            <a:ext cx="3048000" cy="403225"/>
          </a:xfrm>
        </p:spPr>
        <p:txBody>
          <a:bodyPr anchor="ctr">
            <a:normAutofit/>
          </a:bodyPr>
          <a:lstStyle>
            <a:lvl1pPr marL="0" indent="0">
              <a:buFontTx/>
              <a:buNone/>
              <a:defRPr sz="1000" b="0">
                <a:solidFill>
                  <a:schemeClr val="tx1">
                    <a:lumMod val="50000"/>
                    <a:lumOff val="50000"/>
                  </a:schemeClr>
                </a:solidFill>
                <a:latin typeface="Roboto Light"/>
                <a:ea typeface="Roboto Light"/>
                <a:cs typeface="Roboto Light"/>
              </a:defRPr>
            </a:lvl1pPr>
          </a:lstStyle>
          <a:p>
            <a:pPr lvl="0"/>
            <a:endParaRPr lang="en-JM" dirty="0"/>
          </a:p>
        </p:txBody>
      </p:sp>
      <p:sp>
        <p:nvSpPr>
          <p:cNvPr id="21" name="Text Placeholder 13"/>
          <p:cNvSpPr>
            <a:spLocks noGrp="1"/>
          </p:cNvSpPr>
          <p:nvPr>
            <p:ph type="body" sz="quarter" idx="64"/>
          </p:nvPr>
        </p:nvSpPr>
        <p:spPr>
          <a:xfrm>
            <a:off x="5105400" y="3912163"/>
            <a:ext cx="3048000" cy="403225"/>
          </a:xfrm>
        </p:spPr>
        <p:txBody>
          <a:bodyPr anchor="ctr">
            <a:normAutofit/>
          </a:bodyPr>
          <a:lstStyle>
            <a:lvl1pPr marL="0" indent="0">
              <a:buFontTx/>
              <a:buNone/>
              <a:defRPr sz="1000" b="0">
                <a:solidFill>
                  <a:schemeClr val="tx1">
                    <a:lumMod val="50000"/>
                    <a:lumOff val="50000"/>
                  </a:schemeClr>
                </a:solidFill>
                <a:latin typeface="Roboto Light"/>
                <a:ea typeface="Roboto Light"/>
                <a:cs typeface="Roboto Light"/>
              </a:defRPr>
            </a:lvl1pPr>
          </a:lstStyle>
          <a:p>
            <a:pPr lvl="0"/>
            <a:endParaRPr lang="en-JM" dirty="0"/>
          </a:p>
        </p:txBody>
      </p:sp>
      <p:sp>
        <p:nvSpPr>
          <p:cNvPr id="27" name="Content Placeholder 6"/>
          <p:cNvSpPr>
            <a:spLocks noGrp="1" noChangeAspect="1"/>
          </p:cNvSpPr>
          <p:nvPr>
            <p:ph sz="quarter" idx="65" hasCustomPrompt="1"/>
          </p:nvPr>
        </p:nvSpPr>
        <p:spPr>
          <a:xfrm>
            <a:off x="640080" y="2297430"/>
            <a:ext cx="411480" cy="432000"/>
          </a:xfrm>
          <a:prstGeom prst="roundRect">
            <a:avLst>
              <a:gd name="adj" fmla="val 50000"/>
            </a:avLst>
          </a:prstGeom>
          <a:solidFill>
            <a:schemeClr val="accent1"/>
          </a:solidFill>
        </p:spPr>
        <p:txBody>
          <a:bodyPr anchor="ctr">
            <a:noAutofit/>
          </a:bodyPr>
          <a:lstStyle>
            <a:lvl1pPr marL="0" indent="0" algn="ctr">
              <a:buFontTx/>
              <a:buNone/>
              <a:defRPr sz="1600">
                <a:solidFill>
                  <a:schemeClr val="bg2"/>
                </a:solidFill>
                <a:latin typeface="Roboto Slab Light"/>
                <a:ea typeface="Roboto Light"/>
                <a:cs typeface="Roboto Slab Light"/>
              </a:defRPr>
            </a:lvl1pPr>
          </a:lstStyle>
          <a:p>
            <a:pPr lvl="0"/>
            <a:r>
              <a:rPr lang="en-JM" dirty="0"/>
              <a:t>1</a:t>
            </a:r>
          </a:p>
        </p:txBody>
      </p:sp>
      <p:sp>
        <p:nvSpPr>
          <p:cNvPr id="28" name="Content Placeholder 6"/>
          <p:cNvSpPr>
            <a:spLocks noGrp="1" noChangeAspect="1"/>
          </p:cNvSpPr>
          <p:nvPr>
            <p:ph sz="quarter" idx="66" hasCustomPrompt="1"/>
          </p:nvPr>
        </p:nvSpPr>
        <p:spPr>
          <a:xfrm>
            <a:off x="640080" y="2891790"/>
            <a:ext cx="411480" cy="432000"/>
          </a:xfrm>
          <a:prstGeom prst="roundRect">
            <a:avLst>
              <a:gd name="adj" fmla="val 50000"/>
            </a:avLst>
          </a:prstGeom>
          <a:solidFill>
            <a:schemeClr val="accent1"/>
          </a:solidFill>
        </p:spPr>
        <p:txBody>
          <a:bodyPr anchor="ctr">
            <a:noAutofit/>
          </a:bodyPr>
          <a:lstStyle>
            <a:lvl1pPr marL="0" indent="0" algn="ctr">
              <a:buFontTx/>
              <a:buNone/>
              <a:defRPr sz="1600">
                <a:solidFill>
                  <a:schemeClr val="bg2"/>
                </a:solidFill>
                <a:latin typeface="Roboto Slab Light"/>
                <a:ea typeface="Roboto Light"/>
                <a:cs typeface="Roboto Slab Light"/>
              </a:defRPr>
            </a:lvl1pPr>
          </a:lstStyle>
          <a:p>
            <a:pPr lvl="0"/>
            <a:r>
              <a:rPr lang="en-JM" dirty="0"/>
              <a:t>1</a:t>
            </a:r>
          </a:p>
        </p:txBody>
      </p:sp>
      <p:sp>
        <p:nvSpPr>
          <p:cNvPr id="29" name="Content Placeholder 6"/>
          <p:cNvSpPr>
            <a:spLocks noGrp="1" noChangeAspect="1"/>
          </p:cNvSpPr>
          <p:nvPr>
            <p:ph sz="quarter" idx="67" hasCustomPrompt="1"/>
          </p:nvPr>
        </p:nvSpPr>
        <p:spPr>
          <a:xfrm>
            <a:off x="640080" y="3425190"/>
            <a:ext cx="411480" cy="432000"/>
          </a:xfrm>
          <a:prstGeom prst="roundRect">
            <a:avLst>
              <a:gd name="adj" fmla="val 50000"/>
            </a:avLst>
          </a:prstGeom>
          <a:solidFill>
            <a:schemeClr val="accent1"/>
          </a:solidFill>
        </p:spPr>
        <p:txBody>
          <a:bodyPr anchor="ctr">
            <a:noAutofit/>
          </a:bodyPr>
          <a:lstStyle>
            <a:lvl1pPr marL="0" indent="0" algn="ctr">
              <a:buFontTx/>
              <a:buNone/>
              <a:defRPr sz="1600">
                <a:solidFill>
                  <a:schemeClr val="bg2"/>
                </a:solidFill>
                <a:latin typeface="Roboto Slab Light"/>
                <a:ea typeface="Roboto Light"/>
                <a:cs typeface="Roboto Slab Light"/>
              </a:defRPr>
            </a:lvl1pPr>
          </a:lstStyle>
          <a:p>
            <a:pPr lvl="0"/>
            <a:r>
              <a:rPr lang="en-JM" dirty="0"/>
              <a:t>1</a:t>
            </a:r>
          </a:p>
        </p:txBody>
      </p:sp>
      <p:sp>
        <p:nvSpPr>
          <p:cNvPr id="30" name="Content Placeholder 6"/>
          <p:cNvSpPr>
            <a:spLocks noGrp="1" noChangeAspect="1"/>
          </p:cNvSpPr>
          <p:nvPr>
            <p:ph sz="quarter" idx="68" hasCustomPrompt="1"/>
          </p:nvPr>
        </p:nvSpPr>
        <p:spPr>
          <a:xfrm>
            <a:off x="640080" y="3958590"/>
            <a:ext cx="411480" cy="432000"/>
          </a:xfrm>
          <a:prstGeom prst="roundRect">
            <a:avLst>
              <a:gd name="adj" fmla="val 50000"/>
            </a:avLst>
          </a:prstGeom>
          <a:solidFill>
            <a:schemeClr val="accent1"/>
          </a:solidFill>
        </p:spPr>
        <p:txBody>
          <a:bodyPr anchor="ctr">
            <a:noAutofit/>
          </a:bodyPr>
          <a:lstStyle>
            <a:lvl1pPr marL="0" indent="0" algn="ctr">
              <a:buFontTx/>
              <a:buNone/>
              <a:defRPr sz="1600">
                <a:solidFill>
                  <a:schemeClr val="bg2"/>
                </a:solidFill>
                <a:latin typeface="Roboto Slab Light"/>
                <a:ea typeface="Roboto Light"/>
                <a:cs typeface="Roboto Slab Light"/>
              </a:defRPr>
            </a:lvl1pPr>
          </a:lstStyle>
          <a:p>
            <a:pPr lvl="0"/>
            <a:r>
              <a:rPr lang="en-JM" dirty="0"/>
              <a:t>1</a:t>
            </a:r>
          </a:p>
        </p:txBody>
      </p:sp>
      <p:sp>
        <p:nvSpPr>
          <p:cNvPr id="31" name="Content Placeholder 6"/>
          <p:cNvSpPr>
            <a:spLocks noGrp="1" noChangeAspect="1"/>
          </p:cNvSpPr>
          <p:nvPr>
            <p:ph sz="quarter" idx="69" hasCustomPrompt="1"/>
          </p:nvPr>
        </p:nvSpPr>
        <p:spPr>
          <a:xfrm>
            <a:off x="4693920" y="1748790"/>
            <a:ext cx="411480" cy="432000"/>
          </a:xfrm>
          <a:prstGeom prst="roundRect">
            <a:avLst>
              <a:gd name="adj" fmla="val 50000"/>
            </a:avLst>
          </a:prstGeom>
          <a:solidFill>
            <a:schemeClr val="accent3"/>
          </a:solidFill>
        </p:spPr>
        <p:txBody>
          <a:bodyPr anchor="ctr">
            <a:noAutofit/>
          </a:bodyPr>
          <a:lstStyle>
            <a:lvl1pPr marL="0" indent="0" algn="ctr">
              <a:buFontTx/>
              <a:buNone/>
              <a:defRPr sz="1600">
                <a:solidFill>
                  <a:schemeClr val="bg2"/>
                </a:solidFill>
                <a:latin typeface="Roboto Slab Light"/>
                <a:ea typeface="Roboto Light"/>
                <a:cs typeface="Roboto Slab Light"/>
              </a:defRPr>
            </a:lvl1pPr>
          </a:lstStyle>
          <a:p>
            <a:pPr lvl="0"/>
            <a:r>
              <a:rPr lang="en-JM" dirty="0"/>
              <a:t>1</a:t>
            </a:r>
          </a:p>
        </p:txBody>
      </p:sp>
      <p:sp>
        <p:nvSpPr>
          <p:cNvPr id="32" name="Content Placeholder 6"/>
          <p:cNvSpPr>
            <a:spLocks noGrp="1" noChangeAspect="1"/>
          </p:cNvSpPr>
          <p:nvPr>
            <p:ph sz="quarter" idx="70" hasCustomPrompt="1"/>
          </p:nvPr>
        </p:nvSpPr>
        <p:spPr>
          <a:xfrm>
            <a:off x="4693920" y="2297430"/>
            <a:ext cx="411480" cy="432000"/>
          </a:xfrm>
          <a:prstGeom prst="roundRect">
            <a:avLst>
              <a:gd name="adj" fmla="val 50000"/>
            </a:avLst>
          </a:prstGeom>
          <a:solidFill>
            <a:schemeClr val="accent3"/>
          </a:solidFill>
        </p:spPr>
        <p:txBody>
          <a:bodyPr anchor="ctr">
            <a:noAutofit/>
          </a:bodyPr>
          <a:lstStyle>
            <a:lvl1pPr marL="0" indent="0" algn="ctr">
              <a:buFontTx/>
              <a:buNone/>
              <a:defRPr sz="1600">
                <a:solidFill>
                  <a:schemeClr val="bg2"/>
                </a:solidFill>
                <a:latin typeface="Roboto Slab Light"/>
                <a:ea typeface="Roboto Light"/>
                <a:cs typeface="Roboto Slab Light"/>
              </a:defRPr>
            </a:lvl1pPr>
          </a:lstStyle>
          <a:p>
            <a:pPr lvl="0"/>
            <a:r>
              <a:rPr lang="en-JM" dirty="0"/>
              <a:t>1</a:t>
            </a:r>
          </a:p>
        </p:txBody>
      </p:sp>
      <p:sp>
        <p:nvSpPr>
          <p:cNvPr id="33" name="Content Placeholder 6"/>
          <p:cNvSpPr>
            <a:spLocks noGrp="1" noChangeAspect="1"/>
          </p:cNvSpPr>
          <p:nvPr>
            <p:ph sz="quarter" idx="71" hasCustomPrompt="1"/>
          </p:nvPr>
        </p:nvSpPr>
        <p:spPr>
          <a:xfrm>
            <a:off x="4693920" y="2891790"/>
            <a:ext cx="411480" cy="432000"/>
          </a:xfrm>
          <a:prstGeom prst="roundRect">
            <a:avLst>
              <a:gd name="adj" fmla="val 50000"/>
            </a:avLst>
          </a:prstGeom>
          <a:solidFill>
            <a:schemeClr val="accent3"/>
          </a:solidFill>
        </p:spPr>
        <p:txBody>
          <a:bodyPr anchor="ctr">
            <a:noAutofit/>
          </a:bodyPr>
          <a:lstStyle>
            <a:lvl1pPr marL="0" indent="0" algn="ctr">
              <a:buFontTx/>
              <a:buNone/>
              <a:defRPr sz="1600">
                <a:solidFill>
                  <a:schemeClr val="bg2"/>
                </a:solidFill>
                <a:latin typeface="Roboto Slab Light"/>
                <a:ea typeface="Roboto Light"/>
                <a:cs typeface="Roboto Slab Light"/>
              </a:defRPr>
            </a:lvl1pPr>
          </a:lstStyle>
          <a:p>
            <a:pPr lvl="0"/>
            <a:r>
              <a:rPr lang="en-JM" dirty="0"/>
              <a:t>1</a:t>
            </a:r>
          </a:p>
        </p:txBody>
      </p:sp>
      <p:sp>
        <p:nvSpPr>
          <p:cNvPr id="34" name="Content Placeholder 6"/>
          <p:cNvSpPr>
            <a:spLocks noGrp="1" noChangeAspect="1"/>
          </p:cNvSpPr>
          <p:nvPr>
            <p:ph sz="quarter" idx="72" hasCustomPrompt="1"/>
          </p:nvPr>
        </p:nvSpPr>
        <p:spPr>
          <a:xfrm>
            <a:off x="4693920" y="3425190"/>
            <a:ext cx="411480" cy="432000"/>
          </a:xfrm>
          <a:prstGeom prst="roundRect">
            <a:avLst>
              <a:gd name="adj" fmla="val 50000"/>
            </a:avLst>
          </a:prstGeom>
          <a:solidFill>
            <a:schemeClr val="accent3"/>
          </a:solidFill>
        </p:spPr>
        <p:txBody>
          <a:bodyPr anchor="ctr">
            <a:noAutofit/>
          </a:bodyPr>
          <a:lstStyle>
            <a:lvl1pPr marL="0" indent="0" algn="ctr">
              <a:buFontTx/>
              <a:buNone/>
              <a:defRPr sz="1600">
                <a:solidFill>
                  <a:schemeClr val="bg2"/>
                </a:solidFill>
                <a:latin typeface="Roboto Slab Light"/>
                <a:ea typeface="Roboto Light"/>
                <a:cs typeface="Roboto Slab Light"/>
              </a:defRPr>
            </a:lvl1pPr>
          </a:lstStyle>
          <a:p>
            <a:pPr lvl="0"/>
            <a:r>
              <a:rPr lang="en-JM" dirty="0"/>
              <a:t>1</a:t>
            </a:r>
          </a:p>
        </p:txBody>
      </p:sp>
      <p:sp>
        <p:nvSpPr>
          <p:cNvPr id="35" name="Content Placeholder 6"/>
          <p:cNvSpPr>
            <a:spLocks noGrp="1" noChangeAspect="1"/>
          </p:cNvSpPr>
          <p:nvPr>
            <p:ph sz="quarter" idx="73" hasCustomPrompt="1"/>
          </p:nvPr>
        </p:nvSpPr>
        <p:spPr>
          <a:xfrm>
            <a:off x="4693920" y="3958590"/>
            <a:ext cx="411480" cy="432000"/>
          </a:xfrm>
          <a:prstGeom prst="roundRect">
            <a:avLst>
              <a:gd name="adj" fmla="val 50000"/>
            </a:avLst>
          </a:prstGeom>
          <a:solidFill>
            <a:schemeClr val="accent3"/>
          </a:solidFill>
        </p:spPr>
        <p:txBody>
          <a:bodyPr anchor="ctr">
            <a:noAutofit/>
          </a:bodyPr>
          <a:lstStyle>
            <a:lvl1pPr marL="0" indent="0" algn="ctr">
              <a:buFontTx/>
              <a:buNone/>
              <a:defRPr sz="1600">
                <a:solidFill>
                  <a:schemeClr val="bg2"/>
                </a:solidFill>
                <a:latin typeface="Roboto Slab Light"/>
                <a:ea typeface="Roboto Light"/>
                <a:cs typeface="Roboto Slab Light"/>
              </a:defRPr>
            </a:lvl1pPr>
          </a:lstStyle>
          <a:p>
            <a:pPr lvl="0"/>
            <a:r>
              <a:rPr lang="en-JM" dirty="0"/>
              <a:t>1</a:t>
            </a:r>
          </a:p>
        </p:txBody>
      </p:sp>
      <p:sp>
        <p:nvSpPr>
          <p:cNvPr id="26"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36"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889010583"/>
      </p:ext>
    </p:extLst>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6"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7"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3557684817"/>
      </p:ext>
    </p:extLst>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524000"/>
            <a:ext cx="8229600" cy="2971802"/>
          </a:xfrm>
        </p:spPr>
        <p:txBody>
          <a:bodyPr>
            <a:normAutofit/>
          </a:bodyPr>
          <a:lstStyle>
            <a:lvl1pPr>
              <a:defRPr sz="1400">
                <a:solidFill>
                  <a:schemeClr val="tx1">
                    <a:lumMod val="50000"/>
                    <a:lumOff val="50000"/>
                  </a:schemeClr>
                </a:solidFill>
                <a:latin typeface="Roboto Light"/>
                <a:cs typeface="Roboto Light"/>
              </a:defRPr>
            </a:lvl1pPr>
            <a:lvl2pPr>
              <a:defRPr sz="1200">
                <a:solidFill>
                  <a:schemeClr val="tx1">
                    <a:lumMod val="50000"/>
                    <a:lumOff val="50000"/>
                  </a:schemeClr>
                </a:solidFill>
                <a:latin typeface="Roboto Light"/>
                <a:cs typeface="Roboto Light"/>
              </a:defRPr>
            </a:lvl2pPr>
            <a:lvl3pPr>
              <a:defRPr sz="1100">
                <a:solidFill>
                  <a:schemeClr val="tx1">
                    <a:lumMod val="50000"/>
                    <a:lumOff val="50000"/>
                  </a:schemeClr>
                </a:solidFill>
                <a:latin typeface="Roboto Light"/>
                <a:cs typeface="Roboto Light"/>
              </a:defRPr>
            </a:lvl3pPr>
            <a:lvl4pPr>
              <a:defRPr sz="1050">
                <a:solidFill>
                  <a:schemeClr val="tx1">
                    <a:lumMod val="50000"/>
                    <a:lumOff val="50000"/>
                  </a:schemeClr>
                </a:solidFill>
                <a:latin typeface="Roboto Light"/>
                <a:cs typeface="Roboto Light"/>
              </a:defRPr>
            </a:lvl4pPr>
            <a:lvl5pPr>
              <a:defRPr sz="1050">
                <a:solidFill>
                  <a:schemeClr val="tx1">
                    <a:lumMod val="50000"/>
                    <a:lumOff val="50000"/>
                  </a:schemeClr>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7"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8"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1188825639"/>
      </p:ext>
    </p:extLst>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2_Title and Content">
    <p:spTree>
      <p:nvGrpSpPr>
        <p:cNvPr id="1" name=""/>
        <p:cNvGrpSpPr/>
        <p:nvPr/>
      </p:nvGrpSpPr>
      <p:grpSpPr>
        <a:xfrm>
          <a:off x="0" y="0"/>
          <a:ext cx="0" cy="0"/>
          <a:chOff x="0" y="0"/>
          <a:chExt cx="0" cy="0"/>
        </a:xfrm>
      </p:grpSpPr>
      <p:sp>
        <p:nvSpPr>
          <p:cNvPr id="8" name="Text Placeholder 2"/>
          <p:cNvSpPr>
            <a:spLocks noGrp="1"/>
          </p:cNvSpPr>
          <p:nvPr>
            <p:ph type="body" sz="quarter" idx="33"/>
          </p:nvPr>
        </p:nvSpPr>
        <p:spPr>
          <a:xfrm>
            <a:off x="533400" y="1611630"/>
            <a:ext cx="2133600" cy="274320"/>
          </a:xfrm>
        </p:spPr>
        <p:txBody>
          <a:bodyPr>
            <a:noAutofit/>
          </a:bodyPr>
          <a:lstStyle>
            <a:lvl1pPr marL="0" indent="0">
              <a:buNone/>
              <a:defRPr sz="1300">
                <a:solidFill>
                  <a:schemeClr val="tx1"/>
                </a:solidFill>
                <a:latin typeface="Roboto Slab Bold"/>
                <a:cs typeface="Roboto Slab Bold"/>
              </a:defRPr>
            </a:lvl1pPr>
          </a:lstStyle>
          <a:p>
            <a:pPr lvl="0"/>
            <a:endParaRPr lang="en-JM" dirty="0"/>
          </a:p>
        </p:txBody>
      </p:sp>
      <p:sp>
        <p:nvSpPr>
          <p:cNvPr id="9" name="Text Placeholder 14"/>
          <p:cNvSpPr>
            <a:spLocks noGrp="1"/>
          </p:cNvSpPr>
          <p:nvPr>
            <p:ph type="body" sz="quarter" idx="34"/>
          </p:nvPr>
        </p:nvSpPr>
        <p:spPr>
          <a:xfrm>
            <a:off x="533400" y="1809750"/>
            <a:ext cx="2819400" cy="609600"/>
          </a:xfrm>
        </p:spPr>
        <p:txBody>
          <a:bodyPr>
            <a:normAutofit/>
          </a:bodyPr>
          <a:lstStyle>
            <a:lvl1pPr marL="0" indent="0">
              <a:buFontTx/>
              <a:buNone/>
              <a:defRPr sz="1000">
                <a:solidFill>
                  <a:schemeClr val="tx1">
                    <a:lumMod val="50000"/>
                    <a:lumOff val="50000"/>
                  </a:schemeClr>
                </a:solidFill>
                <a:latin typeface="Roboto Light"/>
                <a:cs typeface="Roboto Ligh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0" name="Text Placeholder 2"/>
          <p:cNvSpPr>
            <a:spLocks noGrp="1"/>
          </p:cNvSpPr>
          <p:nvPr>
            <p:ph type="body" sz="quarter" idx="35"/>
          </p:nvPr>
        </p:nvSpPr>
        <p:spPr>
          <a:xfrm>
            <a:off x="533400" y="2678430"/>
            <a:ext cx="2133600" cy="274320"/>
          </a:xfrm>
        </p:spPr>
        <p:txBody>
          <a:bodyPr>
            <a:noAutofit/>
          </a:bodyPr>
          <a:lstStyle>
            <a:lvl1pPr marL="0" indent="0">
              <a:buNone/>
              <a:defRPr sz="1300">
                <a:solidFill>
                  <a:schemeClr val="tx1"/>
                </a:solidFill>
                <a:latin typeface="Roboto Slab Bold"/>
                <a:cs typeface="Roboto Slab Bold"/>
              </a:defRPr>
            </a:lvl1pPr>
          </a:lstStyle>
          <a:p>
            <a:pPr lvl="0"/>
            <a:endParaRPr lang="en-JM" dirty="0"/>
          </a:p>
        </p:txBody>
      </p:sp>
      <p:sp>
        <p:nvSpPr>
          <p:cNvPr id="11" name="Text Placeholder 14"/>
          <p:cNvSpPr>
            <a:spLocks noGrp="1"/>
          </p:cNvSpPr>
          <p:nvPr>
            <p:ph type="body" sz="quarter" idx="36"/>
          </p:nvPr>
        </p:nvSpPr>
        <p:spPr>
          <a:xfrm>
            <a:off x="533400" y="2876550"/>
            <a:ext cx="2819400" cy="609600"/>
          </a:xfrm>
        </p:spPr>
        <p:txBody>
          <a:bodyPr>
            <a:normAutofit/>
          </a:bodyPr>
          <a:lstStyle>
            <a:lvl1pPr marL="0" indent="0">
              <a:buFontTx/>
              <a:buNone/>
              <a:defRPr sz="1000">
                <a:solidFill>
                  <a:schemeClr val="tx1">
                    <a:lumMod val="50000"/>
                    <a:lumOff val="50000"/>
                  </a:schemeClr>
                </a:solidFill>
                <a:latin typeface="Roboto Light"/>
                <a:cs typeface="Roboto Ligh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2" name="Text Placeholder 2"/>
          <p:cNvSpPr>
            <a:spLocks noGrp="1"/>
          </p:cNvSpPr>
          <p:nvPr>
            <p:ph type="body" sz="quarter" idx="37"/>
          </p:nvPr>
        </p:nvSpPr>
        <p:spPr>
          <a:xfrm>
            <a:off x="533400" y="3745230"/>
            <a:ext cx="2133600" cy="274320"/>
          </a:xfrm>
        </p:spPr>
        <p:txBody>
          <a:bodyPr>
            <a:noAutofit/>
          </a:bodyPr>
          <a:lstStyle>
            <a:lvl1pPr marL="0" indent="0">
              <a:buNone/>
              <a:defRPr sz="1300">
                <a:solidFill>
                  <a:schemeClr val="tx1"/>
                </a:solidFill>
                <a:latin typeface="Roboto Slab Bold"/>
                <a:cs typeface="Roboto Slab Bold"/>
              </a:defRPr>
            </a:lvl1pPr>
          </a:lstStyle>
          <a:p>
            <a:pPr lvl="0"/>
            <a:endParaRPr lang="en-JM" dirty="0"/>
          </a:p>
        </p:txBody>
      </p:sp>
      <p:sp>
        <p:nvSpPr>
          <p:cNvPr id="13" name="Text Placeholder 14"/>
          <p:cNvSpPr>
            <a:spLocks noGrp="1"/>
          </p:cNvSpPr>
          <p:nvPr>
            <p:ph type="body" sz="quarter" idx="38"/>
          </p:nvPr>
        </p:nvSpPr>
        <p:spPr>
          <a:xfrm>
            <a:off x="533400" y="3943350"/>
            <a:ext cx="2819400" cy="609600"/>
          </a:xfrm>
        </p:spPr>
        <p:txBody>
          <a:bodyPr>
            <a:normAutofit/>
          </a:bodyPr>
          <a:lstStyle>
            <a:lvl1pPr marL="0" indent="0">
              <a:buFontTx/>
              <a:buNone/>
              <a:defRPr sz="1000">
                <a:solidFill>
                  <a:schemeClr val="tx1">
                    <a:lumMod val="50000"/>
                    <a:lumOff val="50000"/>
                  </a:schemeClr>
                </a:solidFill>
                <a:latin typeface="Roboto Light"/>
                <a:cs typeface="Roboto Ligh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5"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7"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1424369850"/>
      </p:ext>
    </p:extLst>
  </p:cSld>
  <p:clrMapOvr>
    <a:masterClrMapping/>
  </p:clrMapOvr>
  <p:transition spd="slow">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17" name="Picture Placeholder 16"/>
          <p:cNvSpPr>
            <a:spLocks noGrp="1"/>
          </p:cNvSpPr>
          <p:nvPr>
            <p:ph type="pic" sz="quarter" idx="59"/>
          </p:nvPr>
        </p:nvSpPr>
        <p:spPr>
          <a:xfrm>
            <a:off x="1216" y="-18290"/>
            <a:ext cx="9144000" cy="3656840"/>
          </a:xfrm>
        </p:spPr>
        <p:txBody>
          <a:bodyPr>
            <a:normAutofit/>
          </a:bodyPr>
          <a:lstStyle>
            <a:lvl1pPr>
              <a:defRPr sz="1400">
                <a:solidFill>
                  <a:srgbClr val="17375E"/>
                </a:solidFill>
              </a:defRPr>
            </a:lvl1pPr>
          </a:lstStyle>
          <a:p>
            <a:endParaRPr lang="en-JM"/>
          </a:p>
        </p:txBody>
      </p:sp>
    </p:spTree>
    <p:extLst>
      <p:ext uri="{BB962C8B-B14F-4D97-AF65-F5344CB8AC3E}">
        <p14:creationId xmlns:p14="http://schemas.microsoft.com/office/powerpoint/2010/main" val="3093885732"/>
      </p:ext>
    </p:extLst>
  </p:cSld>
  <p:clrMapOvr>
    <a:masterClrMapping/>
  </p:clrMapOvr>
  <p:transition spd="slow">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_Title and Content">
    <p:spTree>
      <p:nvGrpSpPr>
        <p:cNvPr id="1" name=""/>
        <p:cNvGrpSpPr/>
        <p:nvPr/>
      </p:nvGrpSpPr>
      <p:grpSpPr>
        <a:xfrm>
          <a:off x="0" y="0"/>
          <a:ext cx="0" cy="0"/>
          <a:chOff x="0" y="0"/>
          <a:chExt cx="0" cy="0"/>
        </a:xfrm>
      </p:grpSpPr>
      <p:sp>
        <p:nvSpPr>
          <p:cNvPr id="17" name="Picture Placeholder 16"/>
          <p:cNvSpPr>
            <a:spLocks noGrp="1"/>
          </p:cNvSpPr>
          <p:nvPr>
            <p:ph type="pic" sz="quarter" idx="59"/>
          </p:nvPr>
        </p:nvSpPr>
        <p:spPr>
          <a:xfrm>
            <a:off x="1216" y="-18290"/>
            <a:ext cx="9144000" cy="5161790"/>
          </a:xfrm>
        </p:spPr>
        <p:txBody>
          <a:bodyPr>
            <a:normAutofit/>
          </a:bodyPr>
          <a:lstStyle>
            <a:lvl1pPr>
              <a:defRPr sz="1400">
                <a:solidFill>
                  <a:srgbClr val="17375E"/>
                </a:solidFill>
              </a:defRPr>
            </a:lvl1pPr>
          </a:lstStyle>
          <a:p>
            <a:endParaRPr lang="en-JM"/>
          </a:p>
        </p:txBody>
      </p:sp>
      <p:sp>
        <p:nvSpPr>
          <p:cNvPr id="3" name="Picture Placeholder 2"/>
          <p:cNvSpPr>
            <a:spLocks noGrp="1"/>
          </p:cNvSpPr>
          <p:nvPr>
            <p:ph type="pic" sz="quarter" idx="60"/>
          </p:nvPr>
        </p:nvSpPr>
        <p:spPr>
          <a:xfrm>
            <a:off x="6096000" y="1123951"/>
            <a:ext cx="1676400" cy="2915999"/>
          </a:xfrm>
        </p:spPr>
        <p:txBody>
          <a:bodyPr/>
          <a:lstStyle/>
          <a:p>
            <a:endParaRPr lang="en-US"/>
          </a:p>
        </p:txBody>
      </p:sp>
    </p:spTree>
    <p:extLst>
      <p:ext uri="{BB962C8B-B14F-4D97-AF65-F5344CB8AC3E}">
        <p14:creationId xmlns:p14="http://schemas.microsoft.com/office/powerpoint/2010/main" val="3458909707"/>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1_Title and Content">
    <p:spTree>
      <p:nvGrpSpPr>
        <p:cNvPr id="1" name=""/>
        <p:cNvGrpSpPr/>
        <p:nvPr/>
      </p:nvGrpSpPr>
      <p:grpSpPr>
        <a:xfrm>
          <a:off x="0" y="0"/>
          <a:ext cx="0" cy="0"/>
          <a:chOff x="0" y="0"/>
          <a:chExt cx="0" cy="0"/>
        </a:xfrm>
      </p:grpSpPr>
      <p:sp>
        <p:nvSpPr>
          <p:cNvPr id="22" name="Picture Placeholder 21"/>
          <p:cNvSpPr>
            <a:spLocks noGrp="1"/>
          </p:cNvSpPr>
          <p:nvPr>
            <p:ph type="pic" sz="quarter" idx="25"/>
          </p:nvPr>
        </p:nvSpPr>
        <p:spPr>
          <a:xfrm>
            <a:off x="609600" y="2571750"/>
            <a:ext cx="1143000" cy="1066800"/>
          </a:xfrm>
        </p:spPr>
        <p:txBody>
          <a:bodyPr>
            <a:normAutofit/>
          </a:bodyPr>
          <a:lstStyle>
            <a:lvl1pPr marL="0" indent="0">
              <a:buNone/>
              <a:defRPr sz="1050"/>
            </a:lvl1pPr>
          </a:lstStyle>
          <a:p>
            <a:endParaRPr lang="en-US"/>
          </a:p>
        </p:txBody>
      </p:sp>
      <p:sp>
        <p:nvSpPr>
          <p:cNvPr id="23" name="Picture Placeholder 21"/>
          <p:cNvSpPr>
            <a:spLocks noGrp="1"/>
          </p:cNvSpPr>
          <p:nvPr>
            <p:ph type="pic" sz="quarter" idx="26"/>
          </p:nvPr>
        </p:nvSpPr>
        <p:spPr>
          <a:xfrm>
            <a:off x="1752600" y="2571750"/>
            <a:ext cx="1143000" cy="1066800"/>
          </a:xfrm>
        </p:spPr>
        <p:txBody>
          <a:bodyPr>
            <a:normAutofit/>
          </a:bodyPr>
          <a:lstStyle>
            <a:lvl1pPr marL="0" indent="0">
              <a:buNone/>
              <a:defRPr sz="1050"/>
            </a:lvl1pPr>
          </a:lstStyle>
          <a:p>
            <a:endParaRPr lang="en-US"/>
          </a:p>
        </p:txBody>
      </p:sp>
      <p:sp>
        <p:nvSpPr>
          <p:cNvPr id="24" name="Picture Placeholder 21"/>
          <p:cNvSpPr>
            <a:spLocks noGrp="1"/>
          </p:cNvSpPr>
          <p:nvPr>
            <p:ph type="pic" sz="quarter" idx="27"/>
          </p:nvPr>
        </p:nvSpPr>
        <p:spPr>
          <a:xfrm>
            <a:off x="2895600" y="2571750"/>
            <a:ext cx="1143000" cy="1066800"/>
          </a:xfrm>
        </p:spPr>
        <p:txBody>
          <a:bodyPr>
            <a:normAutofit/>
          </a:bodyPr>
          <a:lstStyle>
            <a:lvl1pPr marL="0" indent="0">
              <a:buNone/>
              <a:defRPr sz="1050"/>
            </a:lvl1pPr>
          </a:lstStyle>
          <a:p>
            <a:endParaRPr lang="en-US" dirty="0"/>
          </a:p>
        </p:txBody>
      </p:sp>
      <p:sp>
        <p:nvSpPr>
          <p:cNvPr id="29" name="Picture Placeholder 21"/>
          <p:cNvSpPr>
            <a:spLocks noGrp="1"/>
          </p:cNvSpPr>
          <p:nvPr>
            <p:ph type="pic" sz="quarter" idx="32"/>
          </p:nvPr>
        </p:nvSpPr>
        <p:spPr>
          <a:xfrm>
            <a:off x="609600" y="3638550"/>
            <a:ext cx="1143000" cy="1066800"/>
          </a:xfrm>
        </p:spPr>
        <p:txBody>
          <a:bodyPr>
            <a:normAutofit/>
          </a:bodyPr>
          <a:lstStyle>
            <a:lvl1pPr marL="0" indent="0">
              <a:buNone/>
              <a:defRPr sz="1050"/>
            </a:lvl1pPr>
          </a:lstStyle>
          <a:p>
            <a:endParaRPr lang="en-US"/>
          </a:p>
        </p:txBody>
      </p:sp>
      <p:sp>
        <p:nvSpPr>
          <p:cNvPr id="30" name="Picture Placeholder 21"/>
          <p:cNvSpPr>
            <a:spLocks noGrp="1"/>
          </p:cNvSpPr>
          <p:nvPr>
            <p:ph type="pic" sz="quarter" idx="33"/>
          </p:nvPr>
        </p:nvSpPr>
        <p:spPr>
          <a:xfrm>
            <a:off x="1752600" y="3638550"/>
            <a:ext cx="1143000" cy="1066800"/>
          </a:xfrm>
        </p:spPr>
        <p:txBody>
          <a:bodyPr>
            <a:normAutofit/>
          </a:bodyPr>
          <a:lstStyle>
            <a:lvl1pPr marL="0" indent="0">
              <a:buNone/>
              <a:defRPr sz="1050"/>
            </a:lvl1pPr>
          </a:lstStyle>
          <a:p>
            <a:endParaRPr lang="en-US"/>
          </a:p>
        </p:txBody>
      </p:sp>
      <p:sp>
        <p:nvSpPr>
          <p:cNvPr id="31" name="Picture Placeholder 21"/>
          <p:cNvSpPr>
            <a:spLocks noGrp="1"/>
          </p:cNvSpPr>
          <p:nvPr>
            <p:ph type="pic" sz="quarter" idx="34"/>
          </p:nvPr>
        </p:nvSpPr>
        <p:spPr>
          <a:xfrm>
            <a:off x="2895600" y="3638550"/>
            <a:ext cx="1143000" cy="1066800"/>
          </a:xfrm>
        </p:spPr>
        <p:txBody>
          <a:bodyPr>
            <a:normAutofit/>
          </a:bodyPr>
          <a:lstStyle>
            <a:lvl1pPr marL="0" indent="0">
              <a:buNone/>
              <a:defRPr sz="1050"/>
            </a:lvl1pPr>
          </a:lstStyle>
          <a:p>
            <a:endParaRPr lang="en-US"/>
          </a:p>
        </p:txBody>
      </p:sp>
      <p:sp>
        <p:nvSpPr>
          <p:cNvPr id="21" name="Picture Placeholder 21"/>
          <p:cNvSpPr>
            <a:spLocks noGrp="1"/>
          </p:cNvSpPr>
          <p:nvPr>
            <p:ph type="pic" sz="quarter" idx="38"/>
          </p:nvPr>
        </p:nvSpPr>
        <p:spPr>
          <a:xfrm>
            <a:off x="609600" y="1504951"/>
            <a:ext cx="1143000" cy="1066800"/>
          </a:xfrm>
        </p:spPr>
        <p:txBody>
          <a:bodyPr>
            <a:normAutofit/>
          </a:bodyPr>
          <a:lstStyle>
            <a:lvl1pPr marL="0" indent="0">
              <a:buNone/>
              <a:defRPr sz="1050"/>
            </a:lvl1pPr>
          </a:lstStyle>
          <a:p>
            <a:endParaRPr lang="en-US"/>
          </a:p>
        </p:txBody>
      </p:sp>
      <p:sp>
        <p:nvSpPr>
          <p:cNvPr id="36" name="Picture Placeholder 21"/>
          <p:cNvSpPr>
            <a:spLocks noGrp="1"/>
          </p:cNvSpPr>
          <p:nvPr>
            <p:ph type="pic" sz="quarter" idx="39"/>
          </p:nvPr>
        </p:nvSpPr>
        <p:spPr>
          <a:xfrm>
            <a:off x="1752600" y="1504951"/>
            <a:ext cx="1143000" cy="1066800"/>
          </a:xfrm>
        </p:spPr>
        <p:txBody>
          <a:bodyPr>
            <a:normAutofit/>
          </a:bodyPr>
          <a:lstStyle>
            <a:lvl1pPr marL="0" indent="0">
              <a:buNone/>
              <a:defRPr sz="1050"/>
            </a:lvl1pPr>
          </a:lstStyle>
          <a:p>
            <a:endParaRPr lang="en-US"/>
          </a:p>
        </p:txBody>
      </p:sp>
      <p:sp>
        <p:nvSpPr>
          <p:cNvPr id="37" name="Picture Placeholder 21"/>
          <p:cNvSpPr>
            <a:spLocks noGrp="1"/>
          </p:cNvSpPr>
          <p:nvPr>
            <p:ph type="pic" sz="quarter" idx="40"/>
          </p:nvPr>
        </p:nvSpPr>
        <p:spPr>
          <a:xfrm>
            <a:off x="2895600" y="1504950"/>
            <a:ext cx="1143000" cy="1066800"/>
          </a:xfrm>
        </p:spPr>
        <p:txBody>
          <a:bodyPr>
            <a:normAutofit/>
          </a:bodyPr>
          <a:lstStyle>
            <a:lvl1pPr marL="0" indent="0">
              <a:buNone/>
              <a:defRPr sz="1050"/>
            </a:lvl1pPr>
          </a:lstStyle>
          <a:p>
            <a:endParaRPr lang="en-US"/>
          </a:p>
        </p:txBody>
      </p:sp>
      <p:sp>
        <p:nvSpPr>
          <p:cNvPr id="14"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lvl1pPr algn="l">
              <a:defRPr>
                <a:gradFill flip="none" rotWithShape="1">
                  <a:gsLst>
                    <a:gs pos="0">
                      <a:schemeClr val="accent1"/>
                    </a:gs>
                    <a:gs pos="100000">
                      <a:schemeClr val="accent4"/>
                    </a:gs>
                    <a:gs pos="50000">
                      <a:schemeClr val="accent2"/>
                    </a:gs>
                    <a:gs pos="75000">
                      <a:schemeClr val="accent3"/>
                    </a:gs>
                  </a:gsLst>
                  <a:lin ang="0" scaled="1"/>
                  <a:tileRect/>
                </a:gradFill>
              </a:defRPr>
            </a:lvl1pPr>
          </a:lstStyle>
          <a:p>
            <a:r>
              <a:rPr lang="en-US" dirty="0"/>
              <a:t>Click to edit Master title style</a:t>
            </a:r>
            <a:endParaRPr lang="en-JM" dirty="0"/>
          </a:p>
        </p:txBody>
      </p:sp>
      <p:sp>
        <p:nvSpPr>
          <p:cNvPr id="15"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185264133"/>
      </p:ext>
    </p:extLst>
  </p:cSld>
  <p:clrMapOvr>
    <a:masterClrMapping/>
  </p:clrMapOvr>
  <p:transition spd="slow">
    <p:push dir="u"/>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8_Title and Content">
    <p:spTree>
      <p:nvGrpSpPr>
        <p:cNvPr id="1" name=""/>
        <p:cNvGrpSpPr/>
        <p:nvPr/>
      </p:nvGrpSpPr>
      <p:grpSpPr>
        <a:xfrm>
          <a:off x="0" y="0"/>
          <a:ext cx="0" cy="0"/>
          <a:chOff x="0" y="0"/>
          <a:chExt cx="0" cy="0"/>
        </a:xfrm>
      </p:grpSpPr>
      <p:sp>
        <p:nvSpPr>
          <p:cNvPr id="7" name="Picture Placeholder 3"/>
          <p:cNvSpPr>
            <a:spLocks noGrp="1"/>
          </p:cNvSpPr>
          <p:nvPr>
            <p:ph type="pic" sz="quarter" idx="56"/>
          </p:nvPr>
        </p:nvSpPr>
        <p:spPr>
          <a:xfrm>
            <a:off x="609600" y="1657350"/>
            <a:ext cx="2133600" cy="1371600"/>
          </a:xfrm>
        </p:spPr>
        <p:txBody>
          <a:bodyPr>
            <a:normAutofit/>
          </a:bodyPr>
          <a:lstStyle>
            <a:lvl1pPr marL="0" indent="0">
              <a:buFontTx/>
              <a:buNone/>
              <a:defRPr sz="1100">
                <a:solidFill>
                  <a:srgbClr val="17252F"/>
                </a:solidFill>
              </a:defRPr>
            </a:lvl1pPr>
          </a:lstStyle>
          <a:p>
            <a:endParaRPr lang="en-JM"/>
          </a:p>
        </p:txBody>
      </p:sp>
      <p:sp>
        <p:nvSpPr>
          <p:cNvPr id="8" name="Picture Placeholder 3"/>
          <p:cNvSpPr>
            <a:spLocks noGrp="1"/>
          </p:cNvSpPr>
          <p:nvPr>
            <p:ph type="pic" sz="quarter" idx="57"/>
          </p:nvPr>
        </p:nvSpPr>
        <p:spPr>
          <a:xfrm>
            <a:off x="2836862" y="1657350"/>
            <a:ext cx="2133600" cy="1371600"/>
          </a:xfrm>
        </p:spPr>
        <p:txBody>
          <a:bodyPr>
            <a:normAutofit/>
          </a:bodyPr>
          <a:lstStyle>
            <a:lvl1pPr marL="0" indent="0">
              <a:buFontTx/>
              <a:buNone/>
              <a:defRPr sz="1100">
                <a:solidFill>
                  <a:srgbClr val="17252F"/>
                </a:solidFill>
              </a:defRPr>
            </a:lvl1pPr>
          </a:lstStyle>
          <a:p>
            <a:endParaRPr lang="en-JM"/>
          </a:p>
        </p:txBody>
      </p:sp>
      <p:sp>
        <p:nvSpPr>
          <p:cNvPr id="9" name="Picture Placeholder 3"/>
          <p:cNvSpPr>
            <a:spLocks noGrp="1"/>
          </p:cNvSpPr>
          <p:nvPr>
            <p:ph type="pic" sz="quarter" idx="58"/>
          </p:nvPr>
        </p:nvSpPr>
        <p:spPr>
          <a:xfrm>
            <a:off x="609600" y="3105150"/>
            <a:ext cx="2133600" cy="1371600"/>
          </a:xfrm>
        </p:spPr>
        <p:txBody>
          <a:bodyPr>
            <a:normAutofit/>
          </a:bodyPr>
          <a:lstStyle>
            <a:lvl1pPr marL="0" indent="0">
              <a:buFontTx/>
              <a:buNone/>
              <a:defRPr sz="1100">
                <a:solidFill>
                  <a:srgbClr val="17252F"/>
                </a:solidFill>
              </a:defRPr>
            </a:lvl1pPr>
          </a:lstStyle>
          <a:p>
            <a:endParaRPr lang="en-JM"/>
          </a:p>
        </p:txBody>
      </p:sp>
      <p:sp>
        <p:nvSpPr>
          <p:cNvPr id="10" name="Picture Placeholder 3"/>
          <p:cNvSpPr>
            <a:spLocks noGrp="1"/>
          </p:cNvSpPr>
          <p:nvPr>
            <p:ph type="pic" sz="quarter" idx="59"/>
          </p:nvPr>
        </p:nvSpPr>
        <p:spPr>
          <a:xfrm>
            <a:off x="2836862" y="3105150"/>
            <a:ext cx="2133600" cy="1371600"/>
          </a:xfrm>
        </p:spPr>
        <p:txBody>
          <a:bodyPr>
            <a:normAutofit/>
          </a:bodyPr>
          <a:lstStyle>
            <a:lvl1pPr marL="0" indent="0">
              <a:buFontTx/>
              <a:buNone/>
              <a:defRPr sz="1100">
                <a:solidFill>
                  <a:srgbClr val="17252F"/>
                </a:solidFill>
              </a:defRPr>
            </a:lvl1pPr>
          </a:lstStyle>
          <a:p>
            <a:endParaRPr lang="en-JM"/>
          </a:p>
        </p:txBody>
      </p:sp>
      <p:sp>
        <p:nvSpPr>
          <p:cNvPr id="12"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4"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2060513190"/>
      </p:ext>
    </p:extLst>
  </p:cSld>
  <p:clrMapOvr>
    <a:masterClrMapping/>
  </p:clrMapOvr>
  <p:transition spd="slow">
    <p:push dir="u"/>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8" name="Text Placeholder 7"/>
          <p:cNvSpPr txBox="1">
            <a:spLocks/>
          </p:cNvSpPr>
          <p:nvPr userDrawn="1"/>
        </p:nvSpPr>
        <p:spPr>
          <a:xfrm>
            <a:off x="0" y="0"/>
            <a:ext cx="9143999" cy="3181350"/>
          </a:xfrm>
          <a:prstGeom prst="rect">
            <a:avLst/>
          </a:prstGeom>
          <a:solidFill>
            <a:schemeClr val="accent1"/>
          </a:solidFill>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1600" kern="1200">
                <a:solidFill>
                  <a:schemeClr val="bg1">
                    <a:lumMod val="65000"/>
                  </a:schemeClr>
                </a:solidFill>
                <a:latin typeface="Calibri"/>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bg1">
                    <a:lumMod val="65000"/>
                  </a:schemeClr>
                </a:solidFill>
                <a:latin typeface="Calibri"/>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bg1">
                    <a:lumMod val="65000"/>
                  </a:schemeClr>
                </a:solidFill>
                <a:latin typeface="Calibri"/>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bg1">
                    <a:lumMod val="65000"/>
                  </a:schemeClr>
                </a:solidFill>
                <a:latin typeface="Calibri"/>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bg1">
                    <a:lumMod val="65000"/>
                  </a:schemeClr>
                </a:solidFill>
                <a:latin typeface="Calibri"/>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800" dirty="0">
              <a:solidFill>
                <a:srgbClr val="FFFFFF"/>
              </a:solidFill>
              <a:latin typeface="Roboto Light"/>
              <a:cs typeface="Roboto Light"/>
            </a:endParaRPr>
          </a:p>
        </p:txBody>
      </p:sp>
      <p:pic>
        <p:nvPicPr>
          <p:cNvPr id="9" name="Picture 8" descr="MacBook-Pro-mockup.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72012" y="1428750"/>
            <a:ext cx="3799976" cy="2362199"/>
          </a:xfrm>
          <a:prstGeom prst="rect">
            <a:avLst/>
          </a:prstGeom>
        </p:spPr>
      </p:pic>
      <p:sp>
        <p:nvSpPr>
          <p:cNvPr id="10" name="Picture Placeholder 2"/>
          <p:cNvSpPr>
            <a:spLocks noGrp="1"/>
          </p:cNvSpPr>
          <p:nvPr>
            <p:ph type="pic" sz="quarter" idx="13"/>
          </p:nvPr>
        </p:nvSpPr>
        <p:spPr>
          <a:xfrm>
            <a:off x="3160566" y="1598400"/>
            <a:ext cx="2808000" cy="1760694"/>
          </a:xfrm>
        </p:spPr>
        <p:txBody>
          <a:bodyPr>
            <a:normAutofit/>
          </a:bodyPr>
          <a:lstStyle>
            <a:lvl1pPr>
              <a:defRPr sz="1050">
                <a:solidFill>
                  <a:schemeClr val="bg1"/>
                </a:solidFill>
              </a:defRPr>
            </a:lvl1pPr>
          </a:lstStyle>
          <a:p>
            <a:endParaRPr lang="en-JM" dirty="0"/>
          </a:p>
        </p:txBody>
      </p:sp>
      <p:sp>
        <p:nvSpPr>
          <p:cNvPr id="6" name="Title Placeholder 1"/>
          <p:cNvSpPr>
            <a:spLocks noGrp="1"/>
          </p:cNvSpPr>
          <p:nvPr>
            <p:ph type="title"/>
          </p:nvPr>
        </p:nvSpPr>
        <p:spPr>
          <a:xfrm>
            <a:off x="762000" y="438150"/>
            <a:ext cx="7620000" cy="857250"/>
          </a:xfrm>
          <a:prstGeom prst="rect">
            <a:avLst/>
          </a:prstGeom>
        </p:spPr>
        <p:txBody>
          <a:bodyPr vert="horz" lIns="91440" tIns="45720" rIns="91440" bIns="45720" rtlCol="0" anchor="ctr">
            <a:normAutofit/>
          </a:bodyPr>
          <a:lstStyle>
            <a:lvl1pPr algn="ctr">
              <a:defRPr>
                <a:solidFill>
                  <a:schemeClr val="bg2"/>
                </a:solidFill>
              </a:defRPr>
            </a:lvl1pPr>
          </a:lstStyle>
          <a:p>
            <a:r>
              <a:rPr lang="en-US" dirty="0"/>
              <a:t>Click to edit Master title style</a:t>
            </a:r>
            <a:endParaRPr lang="en-JM" dirty="0"/>
          </a:p>
        </p:txBody>
      </p:sp>
      <p:sp>
        <p:nvSpPr>
          <p:cNvPr id="7" name="Text Placeholder 17"/>
          <p:cNvSpPr>
            <a:spLocks noGrp="1"/>
          </p:cNvSpPr>
          <p:nvPr>
            <p:ph type="body" sz="quarter" idx="24"/>
          </p:nvPr>
        </p:nvSpPr>
        <p:spPr>
          <a:xfrm>
            <a:off x="2057400" y="457200"/>
            <a:ext cx="5029200" cy="323850"/>
          </a:xfrm>
        </p:spPr>
        <p:txBody>
          <a:bodyPr>
            <a:noAutofit/>
          </a:bodyPr>
          <a:lstStyle>
            <a:lvl1pPr marL="0" indent="0" algn="ctr">
              <a:buFontTx/>
              <a:buNone/>
              <a:defRPr sz="1300" b="0" kern="0" spc="0">
                <a:solidFill>
                  <a:schemeClr val="bg2"/>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25213880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8">
                                            <p:bg/>
                                          </p:spTgt>
                                        </p:tgtEl>
                                        <p:attrNameLst>
                                          <p:attrName>style.visibility</p:attrName>
                                        </p:attrNameLst>
                                      </p:cBhvr>
                                      <p:to>
                                        <p:strVal val="visible"/>
                                      </p:to>
                                    </p:set>
                                    <p:anim calcmode="lin" valueType="num">
                                      <p:cBhvr additive="base">
                                        <p:cTn id="7" dur="800"/>
                                        <p:tgtEl>
                                          <p:spTgt spid="8">
                                            <p:bg/>
                                          </p:spTgt>
                                        </p:tgtEl>
                                        <p:attrNameLst>
                                          <p:attrName>ppt_x</p:attrName>
                                        </p:attrNameLst>
                                      </p:cBhvr>
                                      <p:tavLst>
                                        <p:tav tm="0">
                                          <p:val>
                                            <p:strVal val="#ppt_x-#ppt_w*1.125000"/>
                                          </p:val>
                                        </p:tav>
                                        <p:tav tm="100000">
                                          <p:val>
                                            <p:strVal val="#ppt_x"/>
                                          </p:val>
                                        </p:tav>
                                      </p:tavLst>
                                    </p:anim>
                                    <p:animEffect transition="in" filter="wipe(right)">
                                      <p:cBhvr>
                                        <p:cTn id="8" dur="800"/>
                                        <p:tgtEl>
                                          <p:spTgt spid="8">
                                            <p:bg/>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nodePh="1">
                                  <p:stCondLst>
                                    <p:cond delay="0"/>
                                  </p:stCondLst>
                                  <p:endCondLst>
                                    <p:cond evt="begin" delay="0">
                                      <p:tn val="11"/>
                                    </p:cond>
                                  </p:endCondLst>
                                  <p:childTnLst>
                                    <p:set>
                                      <p:cBhvr>
                                        <p:cTn id="12" dur="1" fill="hold">
                                          <p:stCondLst>
                                            <p:cond delay="0"/>
                                          </p:stCondLst>
                                        </p:cTn>
                                        <p:tgtEl>
                                          <p:spTgt spid="8">
                                            <p:txEl>
                                              <p:pRg st="0" end="0"/>
                                            </p:txEl>
                                          </p:spTgt>
                                        </p:tgtEl>
                                        <p:attrNameLst>
                                          <p:attrName>style.visibility</p:attrName>
                                        </p:attrNameLst>
                                      </p:cBhvr>
                                      <p:to>
                                        <p:strVal val="visible"/>
                                      </p:to>
                                    </p:set>
                                    <p:anim calcmode="lin" valueType="num">
                                      <p:cBhvr additive="base">
                                        <p:cTn id="13" dur="800"/>
                                        <p:tgtEl>
                                          <p:spTgt spid="8">
                                            <p:txEl>
                                              <p:pRg st="0" end="0"/>
                                            </p:txEl>
                                          </p:spTgt>
                                        </p:tgtEl>
                                        <p:attrNameLst>
                                          <p:attrName>ppt_x</p:attrName>
                                        </p:attrNameLst>
                                      </p:cBhvr>
                                      <p:tavLst>
                                        <p:tav tm="0">
                                          <p:val>
                                            <p:strVal val="#ppt_x-#ppt_w*1.125000"/>
                                          </p:val>
                                        </p:tav>
                                        <p:tav tm="100000">
                                          <p:val>
                                            <p:strVal val="#ppt_x"/>
                                          </p:val>
                                        </p:tav>
                                      </p:tavLst>
                                    </p:anim>
                                    <p:animEffect transition="in" filter="wipe(right)">
                                      <p:cBhvr>
                                        <p:cTn id="14" dur="8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8" name="Text Placeholder 7"/>
          <p:cNvSpPr txBox="1">
            <a:spLocks/>
          </p:cNvSpPr>
          <p:nvPr userDrawn="1"/>
        </p:nvSpPr>
        <p:spPr>
          <a:xfrm>
            <a:off x="0" y="0"/>
            <a:ext cx="9143999" cy="2952750"/>
          </a:xfrm>
          <a:prstGeom prst="rect">
            <a:avLst/>
          </a:prstGeom>
          <a:gradFill flip="none" rotWithShape="1">
            <a:gsLst>
              <a:gs pos="0">
                <a:schemeClr val="accent1"/>
              </a:gs>
              <a:gs pos="100000">
                <a:schemeClr val="accent4"/>
              </a:gs>
            </a:gsLst>
            <a:lin ang="0" scaled="1"/>
            <a:tileRect/>
          </a:gradFill>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1600" kern="1200">
                <a:solidFill>
                  <a:schemeClr val="bg1">
                    <a:lumMod val="65000"/>
                  </a:schemeClr>
                </a:solidFill>
                <a:latin typeface="Calibri"/>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bg1">
                    <a:lumMod val="65000"/>
                  </a:schemeClr>
                </a:solidFill>
                <a:latin typeface="Calibri"/>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bg1">
                    <a:lumMod val="65000"/>
                  </a:schemeClr>
                </a:solidFill>
                <a:latin typeface="Calibri"/>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bg1">
                    <a:lumMod val="65000"/>
                  </a:schemeClr>
                </a:solidFill>
                <a:latin typeface="Calibri"/>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bg1">
                    <a:lumMod val="65000"/>
                  </a:schemeClr>
                </a:solidFill>
                <a:latin typeface="Calibri"/>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800" dirty="0">
              <a:solidFill>
                <a:srgbClr val="FFFFFF"/>
              </a:solidFill>
              <a:latin typeface="Roboto Light"/>
              <a:cs typeface="Roboto Light"/>
            </a:endParaRPr>
          </a:p>
        </p:txBody>
      </p:sp>
      <p:sp>
        <p:nvSpPr>
          <p:cNvPr id="11" name="Picture Placeholder 28"/>
          <p:cNvSpPr>
            <a:spLocks noGrp="1"/>
          </p:cNvSpPr>
          <p:nvPr>
            <p:ph type="pic" sz="quarter" idx="51"/>
          </p:nvPr>
        </p:nvSpPr>
        <p:spPr>
          <a:xfrm>
            <a:off x="3810000" y="666750"/>
            <a:ext cx="1527048" cy="1527048"/>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Tree>
    <p:extLst>
      <p:ext uri="{BB962C8B-B14F-4D97-AF65-F5344CB8AC3E}">
        <p14:creationId xmlns:p14="http://schemas.microsoft.com/office/powerpoint/2010/main" val="21439734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8">
                                            <p:bg/>
                                          </p:spTgt>
                                        </p:tgtEl>
                                        <p:attrNameLst>
                                          <p:attrName>style.visibility</p:attrName>
                                        </p:attrNameLst>
                                      </p:cBhvr>
                                      <p:to>
                                        <p:strVal val="visible"/>
                                      </p:to>
                                    </p:set>
                                    <p:anim calcmode="lin" valueType="num">
                                      <p:cBhvr additive="base">
                                        <p:cTn id="7" dur="800"/>
                                        <p:tgtEl>
                                          <p:spTgt spid="8">
                                            <p:bg/>
                                          </p:spTgt>
                                        </p:tgtEl>
                                        <p:attrNameLst>
                                          <p:attrName>ppt_x</p:attrName>
                                        </p:attrNameLst>
                                      </p:cBhvr>
                                      <p:tavLst>
                                        <p:tav tm="0">
                                          <p:val>
                                            <p:strVal val="#ppt_x-#ppt_w*1.125000"/>
                                          </p:val>
                                        </p:tav>
                                        <p:tav tm="100000">
                                          <p:val>
                                            <p:strVal val="#ppt_x"/>
                                          </p:val>
                                        </p:tav>
                                      </p:tavLst>
                                    </p:anim>
                                    <p:animEffect transition="in" filter="wipe(right)">
                                      <p:cBhvr>
                                        <p:cTn id="8" dur="800"/>
                                        <p:tgtEl>
                                          <p:spTgt spid="8">
                                            <p:bg/>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nodePh="1">
                                  <p:stCondLst>
                                    <p:cond delay="0"/>
                                  </p:stCondLst>
                                  <p:endCondLst>
                                    <p:cond evt="begin" delay="0">
                                      <p:tn val="11"/>
                                    </p:cond>
                                  </p:endCondLst>
                                  <p:childTnLst>
                                    <p:set>
                                      <p:cBhvr>
                                        <p:cTn id="12" dur="1" fill="hold">
                                          <p:stCondLst>
                                            <p:cond delay="0"/>
                                          </p:stCondLst>
                                        </p:cTn>
                                        <p:tgtEl>
                                          <p:spTgt spid="8">
                                            <p:txEl>
                                              <p:pRg st="0" end="0"/>
                                            </p:txEl>
                                          </p:spTgt>
                                        </p:tgtEl>
                                        <p:attrNameLst>
                                          <p:attrName>style.visibility</p:attrName>
                                        </p:attrNameLst>
                                      </p:cBhvr>
                                      <p:to>
                                        <p:strVal val="visible"/>
                                      </p:to>
                                    </p:set>
                                    <p:anim calcmode="lin" valueType="num">
                                      <p:cBhvr additive="base">
                                        <p:cTn id="13" dur="800"/>
                                        <p:tgtEl>
                                          <p:spTgt spid="8">
                                            <p:txEl>
                                              <p:pRg st="0" end="0"/>
                                            </p:txEl>
                                          </p:spTgt>
                                        </p:tgtEl>
                                        <p:attrNameLst>
                                          <p:attrName>ppt_x</p:attrName>
                                        </p:attrNameLst>
                                      </p:cBhvr>
                                      <p:tavLst>
                                        <p:tav tm="0">
                                          <p:val>
                                            <p:strVal val="#ppt_x-#ppt_w*1.125000"/>
                                          </p:val>
                                        </p:tav>
                                        <p:tav tm="100000">
                                          <p:val>
                                            <p:strVal val="#ppt_x"/>
                                          </p:val>
                                        </p:tav>
                                      </p:tavLst>
                                    </p:anim>
                                    <p:animEffect transition="in" filter="wipe(right)">
                                      <p:cBhvr>
                                        <p:cTn id="14" dur="8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15" name="Picture Placeholder 17"/>
          <p:cNvSpPr>
            <a:spLocks noGrp="1" noChangeAspect="1"/>
          </p:cNvSpPr>
          <p:nvPr>
            <p:ph type="pic" sz="quarter" idx="23"/>
          </p:nvPr>
        </p:nvSpPr>
        <p:spPr>
          <a:xfrm>
            <a:off x="4086001" y="1218752"/>
            <a:ext cx="971999" cy="971998"/>
          </a:xfrm>
          <a:prstGeom prst="ellipse">
            <a:avLst/>
          </a:prstGeom>
          <a:ln w="28575" cmpd="sng">
            <a:solidFill>
              <a:srgbClr val="FFFFFF"/>
            </a:solidFill>
          </a:ln>
        </p:spPr>
        <p:txBody>
          <a:bodyPr>
            <a:normAutofit/>
          </a:bodyPr>
          <a:lstStyle>
            <a:lvl1pPr marL="0" indent="0" algn="ctr">
              <a:buFontTx/>
              <a:buNone/>
              <a:defRPr sz="1100">
                <a:solidFill>
                  <a:schemeClr val="bg1"/>
                </a:solidFill>
              </a:defRPr>
            </a:lvl1pPr>
          </a:lstStyle>
          <a:p>
            <a:endParaRPr lang="en-JM"/>
          </a:p>
        </p:txBody>
      </p:sp>
      <p:sp>
        <p:nvSpPr>
          <p:cNvPr id="16" name="Title Placeholder 1"/>
          <p:cNvSpPr>
            <a:spLocks noGrp="1"/>
          </p:cNvSpPr>
          <p:nvPr>
            <p:ph type="title"/>
          </p:nvPr>
        </p:nvSpPr>
        <p:spPr>
          <a:xfrm>
            <a:off x="609600" y="2240573"/>
            <a:ext cx="8229600" cy="857250"/>
          </a:xfrm>
          <a:prstGeom prst="rect">
            <a:avLst/>
          </a:prstGeom>
        </p:spPr>
        <p:txBody>
          <a:bodyPr vert="horz" lIns="91440" tIns="45720" rIns="91440" bIns="45720" rtlCol="0" anchor="ctr">
            <a:normAutofit/>
          </a:bodyPr>
          <a:lstStyle>
            <a:lvl1pPr>
              <a:defRPr sz="2400">
                <a:solidFill>
                  <a:schemeClr val="bg1">
                    <a:lumMod val="10000"/>
                  </a:schemeClr>
                </a:solidFill>
              </a:defRPr>
            </a:lvl1pPr>
          </a:lstStyle>
          <a:p>
            <a:r>
              <a:rPr lang="en-US" dirty="0"/>
              <a:t>Click to edit Master title style</a:t>
            </a:r>
            <a:endParaRPr lang="en-JM" dirty="0"/>
          </a:p>
        </p:txBody>
      </p:sp>
    </p:spTree>
    <p:extLst>
      <p:ext uri="{BB962C8B-B14F-4D97-AF65-F5344CB8AC3E}">
        <p14:creationId xmlns:p14="http://schemas.microsoft.com/office/powerpoint/2010/main" val="528370941"/>
      </p:ext>
    </p:extLst>
  </p:cSld>
  <p:clrMapOvr>
    <a:masterClrMapping/>
  </p:clrMapOvr>
  <p:transition spd="slow">
    <p:push dir="u"/>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pic>
        <p:nvPicPr>
          <p:cNvPr id="9" name="Picture 8" descr="MacBook-Pro-mockup.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 y="1710833"/>
            <a:ext cx="4817160" cy="2994517"/>
          </a:xfrm>
          <a:prstGeom prst="rect">
            <a:avLst/>
          </a:prstGeom>
        </p:spPr>
      </p:pic>
      <p:sp>
        <p:nvSpPr>
          <p:cNvPr id="10" name="Picture Placeholder 2"/>
          <p:cNvSpPr>
            <a:spLocks noGrp="1"/>
          </p:cNvSpPr>
          <p:nvPr>
            <p:ph type="pic" sz="quarter" idx="13"/>
          </p:nvPr>
        </p:nvSpPr>
        <p:spPr>
          <a:xfrm>
            <a:off x="1231200" y="1926000"/>
            <a:ext cx="3564000" cy="2232000"/>
          </a:xfrm>
        </p:spPr>
        <p:txBody>
          <a:bodyPr>
            <a:normAutofit/>
          </a:bodyPr>
          <a:lstStyle>
            <a:lvl1pPr>
              <a:defRPr sz="1400">
                <a:solidFill>
                  <a:schemeClr val="bg1"/>
                </a:solidFill>
              </a:defRPr>
            </a:lvl1pPr>
          </a:lstStyle>
          <a:p>
            <a:endParaRPr lang="en-JM"/>
          </a:p>
        </p:txBody>
      </p:sp>
      <p:sp>
        <p:nvSpPr>
          <p:cNvPr id="8"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1"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2877273490"/>
      </p:ext>
    </p:extLst>
  </p:cSld>
  <p:clrMapOvr>
    <a:masterClrMapping/>
  </p:clrMapOvr>
  <p:transition spd="slow">
    <p:push dir="u"/>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9144000" cy="5143500"/>
          </a:xfrm>
        </p:spPr>
        <p:txBody>
          <a:bodyPr/>
          <a:lstStyle/>
          <a:p>
            <a:endParaRPr lang="en-JM"/>
          </a:p>
        </p:txBody>
      </p:sp>
    </p:spTree>
    <p:extLst>
      <p:ext uri="{BB962C8B-B14F-4D97-AF65-F5344CB8AC3E}">
        <p14:creationId xmlns:p14="http://schemas.microsoft.com/office/powerpoint/2010/main" val="1328874107"/>
      </p:ext>
    </p:extLst>
  </p:cSld>
  <p:clrMapOvr>
    <a:masterClrMapping/>
  </p:clrMapOvr>
  <p:transition spd="slow">
    <p:push dir="u"/>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4572000" cy="5143500"/>
          </a:xfrm>
        </p:spPr>
        <p:txBody>
          <a:bodyPr/>
          <a:lstStyle/>
          <a:p>
            <a:endParaRPr lang="en-JM"/>
          </a:p>
        </p:txBody>
      </p:sp>
      <p:sp>
        <p:nvSpPr>
          <p:cNvPr id="18" name="Text Placeholder 17"/>
          <p:cNvSpPr>
            <a:spLocks noGrp="1"/>
          </p:cNvSpPr>
          <p:nvPr>
            <p:ph type="body" sz="quarter" idx="15"/>
          </p:nvPr>
        </p:nvSpPr>
        <p:spPr>
          <a:xfrm>
            <a:off x="5029200" y="2041523"/>
            <a:ext cx="3505200" cy="990600"/>
          </a:xfrm>
        </p:spPr>
        <p:txBody>
          <a:bodyPr>
            <a:noAutofit/>
          </a:bodyPr>
          <a:lstStyle>
            <a:lvl1pPr marL="0" indent="0">
              <a:buFontTx/>
              <a:buNone/>
              <a:defRPr sz="1000">
                <a:solidFill>
                  <a:schemeClr val="tx1">
                    <a:lumMod val="50000"/>
                    <a:lumOff val="50000"/>
                  </a:schemeClr>
                </a:solidFill>
                <a:latin typeface="Roboto Light"/>
                <a:cs typeface="Roboto Light"/>
              </a:defRPr>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JM" dirty="0"/>
          </a:p>
        </p:txBody>
      </p:sp>
      <p:sp>
        <p:nvSpPr>
          <p:cNvPr id="20" name="Content Placeholder 19"/>
          <p:cNvSpPr>
            <a:spLocks noGrp="1"/>
          </p:cNvSpPr>
          <p:nvPr>
            <p:ph sz="quarter" idx="16"/>
          </p:nvPr>
        </p:nvSpPr>
        <p:spPr>
          <a:xfrm>
            <a:off x="5638800" y="3108325"/>
            <a:ext cx="2438400" cy="307975"/>
          </a:xfrm>
          <a:prstGeom prst="rect">
            <a:avLst/>
          </a:prstGeom>
          <a:noFill/>
        </p:spPr>
        <p:txBody>
          <a:bodyPr>
            <a:noAutofit/>
          </a:bodyPr>
          <a:lstStyle>
            <a:lvl1pPr marL="0" indent="0">
              <a:buFontTx/>
              <a:buNone/>
              <a:defRPr sz="1000">
                <a:solidFill>
                  <a:schemeClr val="tx1">
                    <a:lumMod val="50000"/>
                    <a:lumOff val="50000"/>
                  </a:schemeClr>
                </a:solidFill>
                <a:latin typeface="Roboto Light"/>
                <a:cs typeface="Roboto Ligh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21" name="Content Placeholder 19"/>
          <p:cNvSpPr>
            <a:spLocks noGrp="1"/>
          </p:cNvSpPr>
          <p:nvPr>
            <p:ph sz="quarter" idx="17"/>
          </p:nvPr>
        </p:nvSpPr>
        <p:spPr>
          <a:xfrm>
            <a:off x="5638800" y="3562350"/>
            <a:ext cx="2438400" cy="465119"/>
          </a:xfrm>
          <a:prstGeom prst="rect">
            <a:avLst/>
          </a:prstGeom>
          <a:noFill/>
        </p:spPr>
        <p:txBody>
          <a:bodyPr>
            <a:noAutofit/>
          </a:bodyPr>
          <a:lstStyle>
            <a:lvl1pPr marL="0" indent="0">
              <a:buFontTx/>
              <a:buNone/>
              <a:defRPr sz="1000">
                <a:solidFill>
                  <a:schemeClr val="tx1">
                    <a:lumMod val="50000"/>
                    <a:lumOff val="50000"/>
                  </a:schemeClr>
                </a:solidFill>
                <a:latin typeface="Roboto Light"/>
                <a:cs typeface="Roboto Ligh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23" name="Text Placeholder 22"/>
          <p:cNvSpPr>
            <a:spLocks noGrp="1"/>
          </p:cNvSpPr>
          <p:nvPr>
            <p:ph type="body" sz="quarter" idx="18"/>
          </p:nvPr>
        </p:nvSpPr>
        <p:spPr>
          <a:xfrm>
            <a:off x="5029200" y="1733552"/>
            <a:ext cx="3505200" cy="357187"/>
          </a:xfrm>
        </p:spPr>
        <p:txBody>
          <a:bodyPr>
            <a:noAutofit/>
          </a:bodyPr>
          <a:lstStyle>
            <a:lvl1pPr marL="0" indent="0">
              <a:buFontTx/>
              <a:buNone/>
              <a:defRPr sz="1100">
                <a:solidFill>
                  <a:schemeClr val="tx1"/>
                </a:solidFill>
                <a:latin typeface="Roboto Slab Bold"/>
                <a:ea typeface="Roboto Light"/>
                <a:cs typeface="Roboto Slab Bold"/>
              </a:defRPr>
            </a:lvl1pPr>
            <a:lvl2pPr marL="457200" indent="0">
              <a:buFontTx/>
              <a:buNone/>
              <a:defRPr sz="1300">
                <a:latin typeface="Open Sans" pitchFamily="34" charset="0"/>
                <a:ea typeface="Open Sans" pitchFamily="34" charset="0"/>
                <a:cs typeface="Open Sans" pitchFamily="34" charset="0"/>
              </a:defRPr>
            </a:lvl2pPr>
            <a:lvl3pPr marL="914400" indent="0">
              <a:buFontTx/>
              <a:buNone/>
              <a:defRPr sz="1300">
                <a:latin typeface="Open Sans" pitchFamily="34" charset="0"/>
                <a:ea typeface="Open Sans" pitchFamily="34" charset="0"/>
                <a:cs typeface="Open Sans" pitchFamily="34" charset="0"/>
              </a:defRPr>
            </a:lvl3pPr>
            <a:lvl4pPr marL="1371600" indent="0">
              <a:buFontTx/>
              <a:buNone/>
              <a:defRPr sz="1300">
                <a:latin typeface="Open Sans" pitchFamily="34" charset="0"/>
                <a:ea typeface="Open Sans" pitchFamily="34" charset="0"/>
                <a:cs typeface="Open Sans" pitchFamily="34" charset="0"/>
              </a:defRPr>
            </a:lvl4pPr>
            <a:lvl5pPr marL="1828800" indent="0">
              <a:buFontTx/>
              <a:buNone/>
              <a:defRPr sz="1300">
                <a:latin typeface="Open Sans" pitchFamily="34" charset="0"/>
                <a:ea typeface="Open Sans" pitchFamily="34" charset="0"/>
                <a:cs typeface="Open Sans" pitchFamily="34" charset="0"/>
              </a:defRPr>
            </a:lvl5pPr>
          </a:lstStyle>
          <a:p>
            <a:pPr lvl="0"/>
            <a:endParaRPr lang="en-JM" dirty="0"/>
          </a:p>
        </p:txBody>
      </p:sp>
      <p:sp>
        <p:nvSpPr>
          <p:cNvPr id="9" name="Title Placeholder 1"/>
          <p:cNvSpPr>
            <a:spLocks noGrp="1"/>
          </p:cNvSpPr>
          <p:nvPr>
            <p:ph type="title"/>
          </p:nvPr>
        </p:nvSpPr>
        <p:spPr>
          <a:xfrm>
            <a:off x="4953000" y="438150"/>
            <a:ext cx="3048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1407023606"/>
      </p:ext>
    </p:extLst>
  </p:cSld>
  <p:clrMapOvr>
    <a:masterClrMapping/>
  </p:clrMapOvr>
  <p:transition spd="slow">
    <p:push dir="u"/>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9_Title and Conten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6019800" cy="5143500"/>
          </a:xfrm>
        </p:spPr>
        <p:txBody>
          <a:bodyPr/>
          <a:lstStyle/>
          <a:p>
            <a:endParaRPr lang="en-JM"/>
          </a:p>
        </p:txBody>
      </p:sp>
      <p:sp>
        <p:nvSpPr>
          <p:cNvPr id="4" name="Title Placeholder 1"/>
          <p:cNvSpPr>
            <a:spLocks noGrp="1"/>
          </p:cNvSpPr>
          <p:nvPr>
            <p:ph type="title"/>
          </p:nvPr>
        </p:nvSpPr>
        <p:spPr>
          <a:xfrm>
            <a:off x="6324600" y="647700"/>
            <a:ext cx="16764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840942183"/>
      </p:ext>
    </p:extLst>
  </p:cSld>
  <p:clrMapOvr>
    <a:masterClrMapping/>
  </p:clrMapOvr>
  <p:transition spd="slow">
    <p:push dir="u"/>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8_Title and Conten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6019800" cy="5143500"/>
          </a:xfrm>
        </p:spPr>
        <p:txBody>
          <a:bodyPr/>
          <a:lstStyle/>
          <a:p>
            <a:endParaRPr lang="en-JM"/>
          </a:p>
        </p:txBody>
      </p:sp>
      <p:sp>
        <p:nvSpPr>
          <p:cNvPr id="4" name="Title Placeholder 1"/>
          <p:cNvSpPr>
            <a:spLocks noGrp="1"/>
          </p:cNvSpPr>
          <p:nvPr>
            <p:ph type="title"/>
          </p:nvPr>
        </p:nvSpPr>
        <p:spPr>
          <a:xfrm>
            <a:off x="6324600" y="647700"/>
            <a:ext cx="16764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
        <p:nvSpPr>
          <p:cNvPr id="6" name="Picture Placeholder 2"/>
          <p:cNvSpPr>
            <a:spLocks noGrp="1"/>
          </p:cNvSpPr>
          <p:nvPr>
            <p:ph type="pic" sz="quarter" idx="15"/>
          </p:nvPr>
        </p:nvSpPr>
        <p:spPr>
          <a:xfrm>
            <a:off x="609600" y="3714750"/>
            <a:ext cx="1219200" cy="838200"/>
          </a:xfrm>
        </p:spPr>
        <p:txBody>
          <a:bodyPr/>
          <a:lstStyle/>
          <a:p>
            <a:endParaRPr lang="en-US"/>
          </a:p>
        </p:txBody>
      </p:sp>
      <p:sp>
        <p:nvSpPr>
          <p:cNvPr id="7" name="Picture Placeholder 2"/>
          <p:cNvSpPr>
            <a:spLocks noGrp="1"/>
          </p:cNvSpPr>
          <p:nvPr>
            <p:ph type="pic" sz="quarter" idx="16"/>
          </p:nvPr>
        </p:nvSpPr>
        <p:spPr>
          <a:xfrm>
            <a:off x="1828800" y="3714750"/>
            <a:ext cx="1219200" cy="838200"/>
          </a:xfrm>
        </p:spPr>
        <p:txBody>
          <a:bodyPr/>
          <a:lstStyle/>
          <a:p>
            <a:endParaRPr lang="en-US"/>
          </a:p>
        </p:txBody>
      </p:sp>
      <p:sp>
        <p:nvSpPr>
          <p:cNvPr id="9" name="Picture Placeholder 2"/>
          <p:cNvSpPr>
            <a:spLocks noGrp="1"/>
          </p:cNvSpPr>
          <p:nvPr>
            <p:ph type="pic" sz="quarter" idx="17"/>
          </p:nvPr>
        </p:nvSpPr>
        <p:spPr>
          <a:xfrm>
            <a:off x="3048000" y="3714750"/>
            <a:ext cx="1219200" cy="838200"/>
          </a:xfrm>
        </p:spPr>
        <p:txBody>
          <a:bodyPr/>
          <a:lstStyle/>
          <a:p>
            <a:endParaRPr lang="en-US"/>
          </a:p>
        </p:txBody>
      </p:sp>
      <p:sp>
        <p:nvSpPr>
          <p:cNvPr id="10" name="Picture Placeholder 2"/>
          <p:cNvSpPr>
            <a:spLocks noGrp="1"/>
          </p:cNvSpPr>
          <p:nvPr>
            <p:ph type="pic" sz="quarter" idx="18"/>
          </p:nvPr>
        </p:nvSpPr>
        <p:spPr>
          <a:xfrm>
            <a:off x="4267200" y="3714750"/>
            <a:ext cx="1219200" cy="838200"/>
          </a:xfrm>
        </p:spPr>
        <p:txBody>
          <a:bodyPr/>
          <a:lstStyle/>
          <a:p>
            <a:endParaRPr lang="en-US"/>
          </a:p>
        </p:txBody>
      </p:sp>
    </p:spTree>
    <p:extLst>
      <p:ext uri="{BB962C8B-B14F-4D97-AF65-F5344CB8AC3E}">
        <p14:creationId xmlns:p14="http://schemas.microsoft.com/office/powerpoint/2010/main" val="4158862736"/>
      </p:ext>
    </p:extLst>
  </p:cSld>
  <p:clrMapOvr>
    <a:masterClrMapping/>
  </p:clrMapOvr>
  <p:transition spd="slow">
    <p:push dir="u"/>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7" name="Picture Placeholder 3"/>
          <p:cNvSpPr>
            <a:spLocks noGrp="1"/>
          </p:cNvSpPr>
          <p:nvPr>
            <p:ph type="pic" sz="quarter" idx="63"/>
          </p:nvPr>
        </p:nvSpPr>
        <p:spPr>
          <a:xfrm>
            <a:off x="0" y="1733550"/>
            <a:ext cx="4724400" cy="2895600"/>
          </a:xfrm>
        </p:spPr>
        <p:txBody>
          <a:bodyPr>
            <a:normAutofit/>
          </a:bodyPr>
          <a:lstStyle>
            <a:lvl1pPr>
              <a:defRPr sz="1400"/>
            </a:lvl1pPr>
          </a:lstStyle>
          <a:p>
            <a:endParaRPr lang="en-JM" dirty="0"/>
          </a:p>
        </p:txBody>
      </p:sp>
      <p:sp>
        <p:nvSpPr>
          <p:cNvPr id="8" name="Text Placeholder 5"/>
          <p:cNvSpPr>
            <a:spLocks noGrp="1"/>
          </p:cNvSpPr>
          <p:nvPr>
            <p:ph type="body" sz="quarter" idx="66"/>
          </p:nvPr>
        </p:nvSpPr>
        <p:spPr>
          <a:xfrm>
            <a:off x="5475291" y="2274270"/>
            <a:ext cx="2994025" cy="1219818"/>
          </a:xfrm>
        </p:spPr>
        <p:txBody>
          <a:bodyPr>
            <a:normAutofit/>
          </a:bodyPr>
          <a:lstStyle>
            <a:lvl1pPr marL="0" indent="0">
              <a:buFontTx/>
              <a:buNone/>
              <a:defRPr sz="1000">
                <a:solidFill>
                  <a:schemeClr val="tx1">
                    <a:lumMod val="50000"/>
                    <a:lumOff val="50000"/>
                  </a:schemeClr>
                </a:solidFill>
                <a:latin typeface="Roboto Light"/>
                <a:cs typeface="Roboto Ligh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9" name="Text Placeholder 8"/>
          <p:cNvSpPr>
            <a:spLocks noGrp="1"/>
          </p:cNvSpPr>
          <p:nvPr>
            <p:ph type="body" sz="quarter" idx="67"/>
          </p:nvPr>
        </p:nvSpPr>
        <p:spPr>
          <a:xfrm>
            <a:off x="5486400" y="1885950"/>
            <a:ext cx="1730375" cy="358775"/>
          </a:xfrm>
        </p:spPr>
        <p:txBody>
          <a:bodyPr>
            <a:noAutofit/>
          </a:bodyPr>
          <a:lstStyle>
            <a:lvl1pPr marL="0" indent="0">
              <a:buFontTx/>
              <a:buNone/>
              <a:defRPr sz="1300">
                <a:solidFill>
                  <a:schemeClr val="tx1"/>
                </a:solidFill>
                <a:latin typeface="Roboto Slab Bold"/>
                <a:cs typeface="Roboto Slab Bold"/>
              </a:defRPr>
            </a:lvl1pPr>
            <a:lvl2pPr marL="457200" indent="0">
              <a:buFontTx/>
              <a:buNone/>
              <a:defRPr sz="1400">
                <a:latin typeface="Franklin Gothic Medium" pitchFamily="34" charset="0"/>
              </a:defRPr>
            </a:lvl2pPr>
            <a:lvl3pPr marL="914400" indent="0">
              <a:buFontTx/>
              <a:buNone/>
              <a:defRPr sz="1400">
                <a:latin typeface="Franklin Gothic Medium" pitchFamily="34" charset="0"/>
              </a:defRPr>
            </a:lvl3pPr>
            <a:lvl4pPr marL="1371600" indent="0">
              <a:buFontTx/>
              <a:buNone/>
              <a:defRPr sz="1400">
                <a:latin typeface="Franklin Gothic Medium" pitchFamily="34" charset="0"/>
              </a:defRPr>
            </a:lvl4pPr>
            <a:lvl5pPr marL="1828800" indent="0">
              <a:buFontTx/>
              <a:buNone/>
              <a:defRPr sz="1400">
                <a:latin typeface="Franklin Gothic Medium" pitchFamily="34" charset="0"/>
              </a:defRPr>
            </a:lvl5pPr>
          </a:lstStyle>
          <a:p>
            <a:pPr lvl="0"/>
            <a:endParaRPr lang="en-JM" dirty="0"/>
          </a:p>
        </p:txBody>
      </p:sp>
      <p:sp>
        <p:nvSpPr>
          <p:cNvPr id="12"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3"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98135695"/>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6_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lvl1pPr algn="l">
              <a:defRPr b="0" i="0" spc="-150">
                <a:gradFill flip="none" rotWithShape="1">
                  <a:gsLst>
                    <a:gs pos="0">
                      <a:schemeClr val="accent1"/>
                    </a:gs>
                    <a:gs pos="100000">
                      <a:schemeClr val="accent4"/>
                    </a:gs>
                    <a:gs pos="50000">
                      <a:schemeClr val="accent2"/>
                    </a:gs>
                    <a:gs pos="75000">
                      <a:schemeClr val="accent3"/>
                    </a:gs>
                  </a:gsLst>
                  <a:lin ang="0" scaled="1"/>
                  <a:tileRect/>
                </a:gradFill>
                <a:latin typeface="Roboto Slab Bold"/>
                <a:cs typeface="Roboto Slab Bold"/>
              </a:defRPr>
            </a:lvl1pPr>
          </a:lstStyle>
          <a:p>
            <a:r>
              <a:rPr lang="en-US" dirty="0"/>
              <a:t>Click to edit Master title style</a:t>
            </a:r>
            <a:endParaRPr lang="en-JM" dirty="0"/>
          </a:p>
        </p:txBody>
      </p:sp>
      <p:sp>
        <p:nvSpPr>
          <p:cNvPr id="22" name="Picture Placeholder 21"/>
          <p:cNvSpPr>
            <a:spLocks noGrp="1"/>
          </p:cNvSpPr>
          <p:nvPr>
            <p:ph type="pic" sz="quarter" idx="25"/>
          </p:nvPr>
        </p:nvSpPr>
        <p:spPr>
          <a:xfrm>
            <a:off x="0" y="1733550"/>
            <a:ext cx="1295400" cy="1223400"/>
          </a:xfrm>
        </p:spPr>
        <p:txBody>
          <a:bodyPr>
            <a:normAutofit/>
          </a:bodyPr>
          <a:lstStyle>
            <a:lvl1pPr marL="0" indent="0">
              <a:buNone/>
              <a:defRPr sz="1050"/>
            </a:lvl1pPr>
          </a:lstStyle>
          <a:p>
            <a:endParaRPr lang="en-US"/>
          </a:p>
        </p:txBody>
      </p:sp>
      <p:sp>
        <p:nvSpPr>
          <p:cNvPr id="24" name="Picture Placeholder 21"/>
          <p:cNvSpPr>
            <a:spLocks noGrp="1"/>
          </p:cNvSpPr>
          <p:nvPr>
            <p:ph type="pic" sz="quarter" idx="27"/>
          </p:nvPr>
        </p:nvSpPr>
        <p:spPr>
          <a:xfrm>
            <a:off x="2616200" y="1733550"/>
            <a:ext cx="1295400" cy="1223400"/>
          </a:xfrm>
        </p:spPr>
        <p:txBody>
          <a:bodyPr>
            <a:normAutofit/>
          </a:bodyPr>
          <a:lstStyle>
            <a:lvl1pPr marL="0" indent="0">
              <a:buNone/>
              <a:defRPr sz="1050"/>
            </a:lvl1pPr>
          </a:lstStyle>
          <a:p>
            <a:endParaRPr lang="en-US"/>
          </a:p>
        </p:txBody>
      </p:sp>
      <p:sp>
        <p:nvSpPr>
          <p:cNvPr id="26" name="Picture Placeholder 21"/>
          <p:cNvSpPr>
            <a:spLocks noGrp="1"/>
          </p:cNvSpPr>
          <p:nvPr>
            <p:ph type="pic" sz="quarter" idx="29"/>
          </p:nvPr>
        </p:nvSpPr>
        <p:spPr>
          <a:xfrm>
            <a:off x="5232400" y="1733550"/>
            <a:ext cx="1295400" cy="1223400"/>
          </a:xfrm>
        </p:spPr>
        <p:txBody>
          <a:bodyPr>
            <a:normAutofit/>
          </a:bodyPr>
          <a:lstStyle>
            <a:lvl1pPr marL="0" indent="0">
              <a:buNone/>
              <a:defRPr sz="1050"/>
            </a:lvl1pPr>
          </a:lstStyle>
          <a:p>
            <a:endParaRPr lang="en-US" dirty="0"/>
          </a:p>
        </p:txBody>
      </p:sp>
      <p:sp>
        <p:nvSpPr>
          <p:cNvPr id="28" name="Picture Placeholder 21"/>
          <p:cNvSpPr>
            <a:spLocks noGrp="1"/>
          </p:cNvSpPr>
          <p:nvPr>
            <p:ph type="pic" sz="quarter" idx="31"/>
          </p:nvPr>
        </p:nvSpPr>
        <p:spPr>
          <a:xfrm>
            <a:off x="7848600" y="1733550"/>
            <a:ext cx="1295400" cy="1223400"/>
          </a:xfrm>
        </p:spPr>
        <p:txBody>
          <a:bodyPr>
            <a:normAutofit/>
          </a:bodyPr>
          <a:lstStyle>
            <a:lvl1pPr marL="0" indent="0">
              <a:buNone/>
              <a:defRPr sz="1050"/>
            </a:lvl1pPr>
          </a:lstStyle>
          <a:p>
            <a:endParaRPr lang="en-US"/>
          </a:p>
        </p:txBody>
      </p:sp>
      <p:sp>
        <p:nvSpPr>
          <p:cNvPr id="30" name="Picture Placeholder 21"/>
          <p:cNvSpPr>
            <a:spLocks noGrp="1"/>
          </p:cNvSpPr>
          <p:nvPr>
            <p:ph type="pic" sz="quarter" idx="33"/>
          </p:nvPr>
        </p:nvSpPr>
        <p:spPr>
          <a:xfrm>
            <a:off x="1308100" y="2956950"/>
            <a:ext cx="1295400" cy="1223400"/>
          </a:xfrm>
        </p:spPr>
        <p:txBody>
          <a:bodyPr>
            <a:normAutofit/>
          </a:bodyPr>
          <a:lstStyle>
            <a:lvl1pPr marL="0" indent="0">
              <a:buNone/>
              <a:defRPr sz="1050"/>
            </a:lvl1pPr>
          </a:lstStyle>
          <a:p>
            <a:endParaRPr lang="en-US"/>
          </a:p>
        </p:txBody>
      </p:sp>
      <p:sp>
        <p:nvSpPr>
          <p:cNvPr id="32" name="Picture Placeholder 21"/>
          <p:cNvSpPr>
            <a:spLocks noGrp="1"/>
          </p:cNvSpPr>
          <p:nvPr>
            <p:ph type="pic" sz="quarter" idx="35"/>
          </p:nvPr>
        </p:nvSpPr>
        <p:spPr>
          <a:xfrm>
            <a:off x="3924300" y="2956950"/>
            <a:ext cx="1295400" cy="1223400"/>
          </a:xfrm>
        </p:spPr>
        <p:txBody>
          <a:bodyPr>
            <a:normAutofit/>
          </a:bodyPr>
          <a:lstStyle>
            <a:lvl1pPr marL="0" indent="0">
              <a:buNone/>
              <a:defRPr sz="1050"/>
            </a:lvl1pPr>
          </a:lstStyle>
          <a:p>
            <a:endParaRPr lang="en-US"/>
          </a:p>
        </p:txBody>
      </p:sp>
      <p:sp>
        <p:nvSpPr>
          <p:cNvPr id="34" name="Picture Placeholder 21"/>
          <p:cNvSpPr>
            <a:spLocks noGrp="1"/>
          </p:cNvSpPr>
          <p:nvPr>
            <p:ph type="pic" sz="quarter" idx="37"/>
          </p:nvPr>
        </p:nvSpPr>
        <p:spPr>
          <a:xfrm>
            <a:off x="6540500" y="2956950"/>
            <a:ext cx="1295400" cy="1223400"/>
          </a:xfrm>
        </p:spPr>
        <p:txBody>
          <a:bodyPr>
            <a:normAutofit/>
          </a:bodyPr>
          <a:lstStyle>
            <a:lvl1pPr marL="0" indent="0">
              <a:buNone/>
              <a:defRPr sz="1050"/>
            </a:lvl1pPr>
          </a:lstStyle>
          <a:p>
            <a:endParaRPr lang="en-US"/>
          </a:p>
        </p:txBody>
      </p:sp>
      <p:sp>
        <p:nvSpPr>
          <p:cNvPr id="11"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1658411019"/>
      </p:ext>
    </p:extLst>
  </p:cSld>
  <p:clrMapOvr>
    <a:masterClrMapping/>
  </p:clrMapOvr>
  <p:transition spd="slow">
    <p:push dir="u"/>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6_Title and Content">
    <p:spTree>
      <p:nvGrpSpPr>
        <p:cNvPr id="1" name=""/>
        <p:cNvGrpSpPr/>
        <p:nvPr/>
      </p:nvGrpSpPr>
      <p:grpSpPr>
        <a:xfrm>
          <a:off x="0" y="0"/>
          <a:ext cx="0" cy="0"/>
          <a:chOff x="0" y="0"/>
          <a:chExt cx="0" cy="0"/>
        </a:xfrm>
      </p:grpSpPr>
      <p:sp>
        <p:nvSpPr>
          <p:cNvPr id="7" name="Picture Placeholder 3"/>
          <p:cNvSpPr>
            <a:spLocks noGrp="1"/>
          </p:cNvSpPr>
          <p:nvPr>
            <p:ph type="pic" sz="quarter" idx="63"/>
          </p:nvPr>
        </p:nvSpPr>
        <p:spPr>
          <a:xfrm>
            <a:off x="0" y="1504950"/>
            <a:ext cx="9144000" cy="2133600"/>
          </a:xfrm>
        </p:spPr>
        <p:txBody>
          <a:bodyPr>
            <a:normAutofit/>
          </a:bodyPr>
          <a:lstStyle>
            <a:lvl1pPr>
              <a:defRPr sz="1400"/>
            </a:lvl1pPr>
          </a:lstStyle>
          <a:p>
            <a:endParaRPr lang="en-JM" dirty="0"/>
          </a:p>
        </p:txBody>
      </p:sp>
      <p:sp>
        <p:nvSpPr>
          <p:cNvPr id="8"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9"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4243209142"/>
      </p:ext>
    </p:extLst>
  </p:cSld>
  <p:clrMapOvr>
    <a:masterClrMapping/>
  </p:clrMapOvr>
  <p:transition spd="slow">
    <p:push dir="u"/>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Picture Placeholder 6"/>
          <p:cNvSpPr>
            <a:spLocks noGrp="1"/>
          </p:cNvSpPr>
          <p:nvPr>
            <p:ph type="pic" sz="quarter" idx="13"/>
          </p:nvPr>
        </p:nvSpPr>
        <p:spPr>
          <a:xfrm>
            <a:off x="3508973" y="1200149"/>
            <a:ext cx="2190904" cy="2808000"/>
          </a:xfrm>
        </p:spPr>
        <p:txBody>
          <a:bodyPr/>
          <a:lstStyle/>
          <a:p>
            <a:endParaRPr lang="en-JM"/>
          </a:p>
        </p:txBody>
      </p:sp>
    </p:spTree>
    <p:extLst>
      <p:ext uri="{BB962C8B-B14F-4D97-AF65-F5344CB8AC3E}">
        <p14:creationId xmlns:p14="http://schemas.microsoft.com/office/powerpoint/2010/main" val="1143295794"/>
      </p:ext>
    </p:extLst>
  </p:cSld>
  <p:clrMapOvr>
    <a:masterClrMapping/>
  </p:clrMapOvr>
  <p:transition spd="slow">
    <p:push dir="u"/>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8" name="Picture 7" descr="iMac-Cinema-Monitor-Style-Mock-up.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62200" y="1471074"/>
            <a:ext cx="4267200" cy="3318663"/>
          </a:xfrm>
          <a:prstGeom prst="rect">
            <a:avLst/>
          </a:prstGeom>
        </p:spPr>
      </p:pic>
      <p:sp>
        <p:nvSpPr>
          <p:cNvPr id="9" name="Picture Placeholder 21"/>
          <p:cNvSpPr>
            <a:spLocks noGrp="1"/>
          </p:cNvSpPr>
          <p:nvPr>
            <p:ph type="pic" sz="quarter" idx="16"/>
          </p:nvPr>
        </p:nvSpPr>
        <p:spPr>
          <a:xfrm>
            <a:off x="2716924" y="1764000"/>
            <a:ext cx="3531476" cy="2207173"/>
          </a:xfrm>
        </p:spPr>
        <p:txBody>
          <a:bodyPr>
            <a:normAutofit/>
          </a:bodyPr>
          <a:lstStyle>
            <a:lvl1pPr marL="0" indent="0" algn="ctr">
              <a:buFontTx/>
              <a:buNone/>
              <a:defRPr sz="1200">
                <a:solidFill>
                  <a:schemeClr val="bg1">
                    <a:lumMod val="95000"/>
                  </a:schemeClr>
                </a:solidFill>
              </a:defRPr>
            </a:lvl1pPr>
          </a:lstStyle>
          <a:p>
            <a:endParaRPr lang="en-JM"/>
          </a:p>
        </p:txBody>
      </p:sp>
      <p:sp>
        <p:nvSpPr>
          <p:cNvPr id="10"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1"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2147333871"/>
      </p:ext>
    </p:extLst>
  </p:cSld>
  <p:clrMapOvr>
    <a:masterClrMapping/>
  </p:clrMapOvr>
  <p:transition spd="slow">
    <p:push dir="u"/>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4_Title and Content">
    <p:spTree>
      <p:nvGrpSpPr>
        <p:cNvPr id="1" name=""/>
        <p:cNvGrpSpPr/>
        <p:nvPr/>
      </p:nvGrpSpPr>
      <p:grpSpPr>
        <a:xfrm>
          <a:off x="0" y="0"/>
          <a:ext cx="0" cy="0"/>
          <a:chOff x="0" y="0"/>
          <a:chExt cx="0" cy="0"/>
        </a:xfrm>
      </p:grpSpPr>
      <p:pic>
        <p:nvPicPr>
          <p:cNvPr id="8" name="Picture 7" descr="iMac-Cinema-Monitor-Style-Mock-up.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95800" y="1352550"/>
            <a:ext cx="4267200" cy="3318663"/>
          </a:xfrm>
          <a:prstGeom prst="rect">
            <a:avLst/>
          </a:prstGeom>
        </p:spPr>
      </p:pic>
      <p:sp>
        <p:nvSpPr>
          <p:cNvPr id="9" name="Picture Placeholder 21"/>
          <p:cNvSpPr>
            <a:spLocks noGrp="1"/>
          </p:cNvSpPr>
          <p:nvPr>
            <p:ph type="pic" sz="quarter" idx="16"/>
          </p:nvPr>
        </p:nvSpPr>
        <p:spPr>
          <a:xfrm>
            <a:off x="4850524" y="1645476"/>
            <a:ext cx="3531476" cy="2207173"/>
          </a:xfrm>
        </p:spPr>
        <p:txBody>
          <a:bodyPr>
            <a:normAutofit/>
          </a:bodyPr>
          <a:lstStyle>
            <a:lvl1pPr marL="0" indent="0" algn="ctr">
              <a:buFontTx/>
              <a:buNone/>
              <a:defRPr sz="1200">
                <a:solidFill>
                  <a:schemeClr val="bg1">
                    <a:lumMod val="95000"/>
                  </a:schemeClr>
                </a:solidFill>
              </a:defRPr>
            </a:lvl1pPr>
          </a:lstStyle>
          <a:p>
            <a:endParaRPr lang="en-JM"/>
          </a:p>
        </p:txBody>
      </p:sp>
      <p:sp>
        <p:nvSpPr>
          <p:cNvPr id="10"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1"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1222210881"/>
      </p:ext>
    </p:extLst>
  </p:cSld>
  <p:clrMapOvr>
    <a:masterClrMapping/>
  </p:clrMapOvr>
  <p:transition spd="slow">
    <p:push dir="u"/>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8" name="Picture 7" descr="iMac-Cinema-Monitor-Style-Mock-up.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43200" y="1581150"/>
            <a:ext cx="3581400" cy="2785306"/>
          </a:xfrm>
          <a:prstGeom prst="rect">
            <a:avLst/>
          </a:prstGeom>
        </p:spPr>
      </p:pic>
      <p:sp>
        <p:nvSpPr>
          <p:cNvPr id="9" name="Picture Placeholder 21"/>
          <p:cNvSpPr>
            <a:spLocks noGrp="1"/>
          </p:cNvSpPr>
          <p:nvPr>
            <p:ph type="pic" sz="quarter" idx="16"/>
          </p:nvPr>
        </p:nvSpPr>
        <p:spPr>
          <a:xfrm>
            <a:off x="3048000" y="1809750"/>
            <a:ext cx="2963917" cy="1852449"/>
          </a:xfrm>
        </p:spPr>
        <p:txBody>
          <a:bodyPr>
            <a:normAutofit/>
          </a:bodyPr>
          <a:lstStyle>
            <a:lvl1pPr marL="0" indent="0" algn="ctr">
              <a:buFontTx/>
              <a:buNone/>
              <a:defRPr sz="1200">
                <a:solidFill>
                  <a:schemeClr val="bg1">
                    <a:lumMod val="95000"/>
                  </a:schemeClr>
                </a:solidFill>
              </a:defRPr>
            </a:lvl1pPr>
          </a:lstStyle>
          <a:p>
            <a:endParaRPr lang="en-JM" dirty="0"/>
          </a:p>
        </p:txBody>
      </p:sp>
      <p:sp>
        <p:nvSpPr>
          <p:cNvPr id="10"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1"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3991689777"/>
      </p:ext>
    </p:extLst>
  </p:cSld>
  <p:clrMapOvr>
    <a:masterClrMapping/>
  </p:clrMapOvr>
  <p:transition spd="slow">
    <p:push dir="u"/>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Picture Placeholder 19"/>
          <p:cNvSpPr>
            <a:spLocks noGrp="1"/>
          </p:cNvSpPr>
          <p:nvPr>
            <p:ph type="pic" sz="quarter" idx="64"/>
          </p:nvPr>
        </p:nvSpPr>
        <p:spPr>
          <a:xfrm>
            <a:off x="3733800" y="1047750"/>
            <a:ext cx="1655999" cy="2895600"/>
          </a:xfrm>
        </p:spPr>
        <p:txBody>
          <a:bodyPr/>
          <a:lstStyle/>
          <a:p>
            <a:endParaRPr lang="en-JM" dirty="0"/>
          </a:p>
        </p:txBody>
      </p:sp>
    </p:spTree>
    <p:extLst>
      <p:ext uri="{BB962C8B-B14F-4D97-AF65-F5344CB8AC3E}">
        <p14:creationId xmlns:p14="http://schemas.microsoft.com/office/powerpoint/2010/main" val="1324071941"/>
      </p:ext>
    </p:extLst>
  </p:cSld>
  <p:clrMapOvr>
    <a:masterClrMapping/>
  </p:clrMapOvr>
  <p:transition spd="slow">
    <p:push dir="u"/>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6" name="Picture Placeholder 19"/>
          <p:cNvSpPr>
            <a:spLocks noGrp="1"/>
          </p:cNvSpPr>
          <p:nvPr>
            <p:ph type="pic" sz="quarter" idx="64"/>
          </p:nvPr>
        </p:nvSpPr>
        <p:spPr>
          <a:xfrm>
            <a:off x="4666949" y="2057400"/>
            <a:ext cx="1276651" cy="2232291"/>
          </a:xfrm>
        </p:spPr>
        <p:txBody>
          <a:bodyPr/>
          <a:lstStyle/>
          <a:p>
            <a:endParaRPr lang="en-JM" dirty="0"/>
          </a:p>
        </p:txBody>
      </p:sp>
      <p:sp>
        <p:nvSpPr>
          <p:cNvPr id="5" name="Picture Placeholder 19"/>
          <p:cNvSpPr>
            <a:spLocks noGrp="1"/>
          </p:cNvSpPr>
          <p:nvPr>
            <p:ph type="pic" sz="quarter" idx="65"/>
          </p:nvPr>
        </p:nvSpPr>
        <p:spPr>
          <a:xfrm>
            <a:off x="3066749" y="2057400"/>
            <a:ext cx="1276651" cy="2232291"/>
          </a:xfrm>
        </p:spPr>
        <p:txBody>
          <a:bodyPr/>
          <a:lstStyle/>
          <a:p>
            <a:endParaRPr lang="en-JM" dirty="0"/>
          </a:p>
        </p:txBody>
      </p:sp>
      <p:sp>
        <p:nvSpPr>
          <p:cNvPr id="10"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1"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543334680"/>
      </p:ext>
    </p:extLst>
  </p:cSld>
  <p:clrMapOvr>
    <a:masterClrMapping/>
  </p:clrMapOvr>
  <p:transition spd="slow">
    <p:push dir="u"/>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5_Title and Content">
    <p:spTree>
      <p:nvGrpSpPr>
        <p:cNvPr id="1" name=""/>
        <p:cNvGrpSpPr/>
        <p:nvPr/>
      </p:nvGrpSpPr>
      <p:grpSpPr>
        <a:xfrm>
          <a:off x="0" y="0"/>
          <a:ext cx="0" cy="0"/>
          <a:chOff x="0" y="0"/>
          <a:chExt cx="0" cy="0"/>
        </a:xfrm>
      </p:grpSpPr>
      <p:sp>
        <p:nvSpPr>
          <p:cNvPr id="5" name="Picture Placeholder 19"/>
          <p:cNvSpPr>
            <a:spLocks noGrp="1"/>
          </p:cNvSpPr>
          <p:nvPr>
            <p:ph type="pic" sz="quarter" idx="65"/>
          </p:nvPr>
        </p:nvSpPr>
        <p:spPr>
          <a:xfrm>
            <a:off x="838200" y="2495550"/>
            <a:ext cx="1828800" cy="2647950"/>
          </a:xfrm>
        </p:spPr>
        <p:txBody>
          <a:bodyPr/>
          <a:lstStyle/>
          <a:p>
            <a:endParaRPr lang="en-JM" dirty="0"/>
          </a:p>
        </p:txBody>
      </p:sp>
      <p:sp>
        <p:nvSpPr>
          <p:cNvPr id="10"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1"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120155931"/>
      </p:ext>
    </p:extLst>
  </p:cSld>
  <p:clrMapOvr>
    <a:masterClrMapping/>
  </p:clrMapOvr>
  <p:transition spd="slow">
    <p:push dir="u"/>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7_Title and Content">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 Placeholder 17"/>
          <p:cNvSpPr>
            <a:spLocks noGrp="1"/>
          </p:cNvSpPr>
          <p:nvPr>
            <p:ph type="body" sz="quarter" idx="24"/>
          </p:nvPr>
        </p:nvSpPr>
        <p:spPr>
          <a:xfrm>
            <a:off x="4038600" y="762000"/>
            <a:ext cx="2362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1" name="Picture Placeholder 19"/>
          <p:cNvSpPr>
            <a:spLocks noGrp="1"/>
          </p:cNvSpPr>
          <p:nvPr>
            <p:ph type="pic" sz="quarter" idx="64"/>
          </p:nvPr>
        </p:nvSpPr>
        <p:spPr>
          <a:xfrm>
            <a:off x="1066800" y="1366313"/>
            <a:ext cx="1517391" cy="2653237"/>
          </a:xfrm>
        </p:spPr>
        <p:txBody>
          <a:bodyPr/>
          <a:lstStyle/>
          <a:p>
            <a:endParaRPr lang="en-JM" dirty="0"/>
          </a:p>
        </p:txBody>
      </p:sp>
      <p:sp>
        <p:nvSpPr>
          <p:cNvPr id="6" name="Title Placeholder 1"/>
          <p:cNvSpPr>
            <a:spLocks noGrp="1"/>
          </p:cNvSpPr>
          <p:nvPr>
            <p:ph type="title"/>
          </p:nvPr>
        </p:nvSpPr>
        <p:spPr>
          <a:xfrm>
            <a:off x="4038600" y="923925"/>
            <a:ext cx="40386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3367651272"/>
      </p:ext>
    </p:extLst>
  </p:cSld>
  <p:clrMapOvr>
    <a:masterClrMapping/>
  </p:clrMapOvr>
  <p:transition spd="slow">
    <p:push dir="u"/>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6_Title and Content">
    <p:spTree>
      <p:nvGrpSpPr>
        <p:cNvPr id="1" name=""/>
        <p:cNvGrpSpPr/>
        <p:nvPr/>
      </p:nvGrpSpPr>
      <p:grpSpPr>
        <a:xfrm>
          <a:off x="0" y="0"/>
          <a:ext cx="0" cy="0"/>
          <a:chOff x="0" y="0"/>
          <a:chExt cx="0" cy="0"/>
        </a:xfrm>
      </p:grpSpPr>
      <p:sp>
        <p:nvSpPr>
          <p:cNvPr id="7" name="Text Placeholder 7"/>
          <p:cNvSpPr txBox="1">
            <a:spLocks/>
          </p:cNvSpPr>
          <p:nvPr userDrawn="1"/>
        </p:nvSpPr>
        <p:spPr>
          <a:xfrm>
            <a:off x="0" y="0"/>
            <a:ext cx="9143999" cy="3181350"/>
          </a:xfrm>
          <a:prstGeom prst="rect">
            <a:avLst/>
          </a:prstGeom>
          <a:solidFill>
            <a:schemeClr val="accent1"/>
          </a:solidFill>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1600" kern="1200">
                <a:solidFill>
                  <a:schemeClr val="bg1">
                    <a:lumMod val="65000"/>
                  </a:schemeClr>
                </a:solidFill>
                <a:latin typeface="Calibri"/>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bg1">
                    <a:lumMod val="65000"/>
                  </a:schemeClr>
                </a:solidFill>
                <a:latin typeface="Calibri"/>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bg1">
                    <a:lumMod val="65000"/>
                  </a:schemeClr>
                </a:solidFill>
                <a:latin typeface="Calibri"/>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bg1">
                    <a:lumMod val="65000"/>
                  </a:schemeClr>
                </a:solidFill>
                <a:latin typeface="Calibri"/>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bg1">
                    <a:lumMod val="65000"/>
                  </a:schemeClr>
                </a:solidFill>
                <a:latin typeface="Calibri"/>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800" dirty="0">
              <a:solidFill>
                <a:srgbClr val="FFFFFF"/>
              </a:solidFill>
              <a:latin typeface="Roboto Light"/>
              <a:cs typeface="Roboto Light"/>
            </a:endParaRPr>
          </a:p>
        </p:txBody>
      </p:sp>
      <p:sp>
        <p:nvSpPr>
          <p:cNvPr id="9" name="Text Placeholder 17"/>
          <p:cNvSpPr>
            <a:spLocks noGrp="1"/>
          </p:cNvSpPr>
          <p:nvPr>
            <p:ph type="body" sz="quarter" idx="24"/>
          </p:nvPr>
        </p:nvSpPr>
        <p:spPr>
          <a:xfrm>
            <a:off x="4038600" y="762000"/>
            <a:ext cx="2362200" cy="323850"/>
          </a:xfrm>
        </p:spPr>
        <p:txBody>
          <a:bodyPr>
            <a:noAutofit/>
          </a:bodyPr>
          <a:lstStyle>
            <a:lvl1pPr marL="0" indent="0" algn="l">
              <a:buFontTx/>
              <a:buNone/>
              <a:defRPr sz="1300" b="0" kern="0" spc="0">
                <a:solidFill>
                  <a:schemeClr val="bg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1" name="Picture Placeholder 19"/>
          <p:cNvSpPr>
            <a:spLocks noGrp="1"/>
          </p:cNvSpPr>
          <p:nvPr>
            <p:ph type="pic" sz="quarter" idx="64"/>
          </p:nvPr>
        </p:nvSpPr>
        <p:spPr>
          <a:xfrm>
            <a:off x="1084827" y="1029113"/>
            <a:ext cx="1744798" cy="3050870"/>
          </a:xfrm>
        </p:spPr>
        <p:txBody>
          <a:bodyPr/>
          <a:lstStyle/>
          <a:p>
            <a:endParaRPr lang="en-JM" dirty="0"/>
          </a:p>
        </p:txBody>
      </p:sp>
      <p:sp>
        <p:nvSpPr>
          <p:cNvPr id="6" name="Title Placeholder 1"/>
          <p:cNvSpPr>
            <a:spLocks noGrp="1"/>
          </p:cNvSpPr>
          <p:nvPr>
            <p:ph type="title"/>
          </p:nvPr>
        </p:nvSpPr>
        <p:spPr>
          <a:xfrm>
            <a:off x="4038600" y="923925"/>
            <a:ext cx="4038600" cy="857250"/>
          </a:xfrm>
          <a:prstGeom prst="rect">
            <a:avLst/>
          </a:prstGeom>
        </p:spPr>
        <p:txBody>
          <a:bodyPr vert="horz" lIns="91440" tIns="45720" rIns="91440" bIns="45720" rtlCol="0" anchor="ctr">
            <a:normAutofit/>
          </a:bodyPr>
          <a:lstStyle>
            <a:lvl1pPr>
              <a:defRPr>
                <a:solidFill>
                  <a:schemeClr val="bg1"/>
                </a:solidFill>
              </a:defRPr>
            </a:lvl1pPr>
          </a:lstStyle>
          <a:p>
            <a:r>
              <a:rPr lang="en-US" dirty="0"/>
              <a:t>Click to edit Master title style</a:t>
            </a:r>
            <a:endParaRPr lang="en-JM" dirty="0"/>
          </a:p>
        </p:txBody>
      </p:sp>
    </p:spTree>
    <p:extLst>
      <p:ext uri="{BB962C8B-B14F-4D97-AF65-F5344CB8AC3E}">
        <p14:creationId xmlns:p14="http://schemas.microsoft.com/office/powerpoint/2010/main" val="10442177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7">
                                            <p:bg/>
                                          </p:spTgt>
                                        </p:tgtEl>
                                        <p:attrNameLst>
                                          <p:attrName>style.visibility</p:attrName>
                                        </p:attrNameLst>
                                      </p:cBhvr>
                                      <p:to>
                                        <p:strVal val="visible"/>
                                      </p:to>
                                    </p:set>
                                    <p:anim calcmode="lin" valueType="num">
                                      <p:cBhvr additive="base">
                                        <p:cTn id="7" dur="800"/>
                                        <p:tgtEl>
                                          <p:spTgt spid="7">
                                            <p:bg/>
                                          </p:spTgt>
                                        </p:tgtEl>
                                        <p:attrNameLst>
                                          <p:attrName>ppt_x</p:attrName>
                                        </p:attrNameLst>
                                      </p:cBhvr>
                                      <p:tavLst>
                                        <p:tav tm="0">
                                          <p:val>
                                            <p:strVal val="#ppt_x-#ppt_w*1.125000"/>
                                          </p:val>
                                        </p:tav>
                                        <p:tav tm="100000">
                                          <p:val>
                                            <p:strVal val="#ppt_x"/>
                                          </p:val>
                                        </p:tav>
                                      </p:tavLst>
                                    </p:anim>
                                    <p:animEffect transition="in" filter="wipe(right)">
                                      <p:cBhvr>
                                        <p:cTn id="8" dur="800"/>
                                        <p:tgtEl>
                                          <p:spTgt spid="7">
                                            <p:bg/>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nodePh="1">
                                  <p:stCondLst>
                                    <p:cond delay="0"/>
                                  </p:stCondLst>
                                  <p:endCondLst>
                                    <p:cond evt="begin" delay="0">
                                      <p:tn val="11"/>
                                    </p:cond>
                                  </p:end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additive="base">
                                        <p:cTn id="13" dur="800"/>
                                        <p:tgtEl>
                                          <p:spTgt spid="7">
                                            <p:txEl>
                                              <p:pRg st="0" end="0"/>
                                            </p:txEl>
                                          </p:spTgt>
                                        </p:tgtEl>
                                        <p:attrNameLst>
                                          <p:attrName>ppt_x</p:attrName>
                                        </p:attrNameLst>
                                      </p:cBhvr>
                                      <p:tavLst>
                                        <p:tav tm="0">
                                          <p:val>
                                            <p:strVal val="#ppt_x-#ppt_w*1.125000"/>
                                          </p:val>
                                        </p:tav>
                                        <p:tav tm="100000">
                                          <p:val>
                                            <p:strVal val="#ppt_x"/>
                                          </p:val>
                                        </p:tav>
                                      </p:tavLst>
                                    </p:anim>
                                    <p:animEffect transition="in" filter="wipe(right)">
                                      <p:cBhvr>
                                        <p:cTn id="14" dur="8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7_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lvl1pPr algn="l">
              <a:defRPr b="0" i="0" spc="-150">
                <a:gradFill flip="none" rotWithShape="1">
                  <a:gsLst>
                    <a:gs pos="0">
                      <a:schemeClr val="accent1"/>
                    </a:gs>
                    <a:gs pos="100000">
                      <a:schemeClr val="accent4"/>
                    </a:gs>
                    <a:gs pos="50000">
                      <a:schemeClr val="accent2"/>
                    </a:gs>
                    <a:gs pos="75000">
                      <a:schemeClr val="accent3"/>
                    </a:gs>
                  </a:gsLst>
                  <a:lin ang="0" scaled="1"/>
                  <a:tileRect/>
                </a:gradFill>
                <a:latin typeface="Roboto Slab Bold"/>
                <a:cs typeface="Roboto Slab Bold"/>
              </a:defRPr>
            </a:lvl1pPr>
          </a:lstStyle>
          <a:p>
            <a:r>
              <a:rPr lang="en-US" dirty="0"/>
              <a:t>Click to edit Master title style</a:t>
            </a:r>
            <a:endParaRPr lang="en-JM" dirty="0"/>
          </a:p>
        </p:txBody>
      </p:sp>
      <p:sp>
        <p:nvSpPr>
          <p:cNvPr id="24" name="Picture Placeholder 21"/>
          <p:cNvSpPr>
            <a:spLocks noGrp="1"/>
          </p:cNvSpPr>
          <p:nvPr>
            <p:ph type="pic" sz="quarter" idx="27"/>
          </p:nvPr>
        </p:nvSpPr>
        <p:spPr>
          <a:xfrm>
            <a:off x="2209800" y="1576950"/>
            <a:ext cx="1537454" cy="1452000"/>
          </a:xfrm>
        </p:spPr>
        <p:txBody>
          <a:bodyPr>
            <a:normAutofit/>
          </a:bodyPr>
          <a:lstStyle>
            <a:lvl1pPr marL="0" indent="0">
              <a:buNone/>
              <a:defRPr sz="1050"/>
            </a:lvl1pPr>
          </a:lstStyle>
          <a:p>
            <a:endParaRPr lang="en-US"/>
          </a:p>
        </p:txBody>
      </p:sp>
      <p:sp>
        <p:nvSpPr>
          <p:cNvPr id="26" name="Picture Placeholder 21"/>
          <p:cNvSpPr>
            <a:spLocks noGrp="1"/>
          </p:cNvSpPr>
          <p:nvPr>
            <p:ph type="pic" sz="quarter" idx="29"/>
          </p:nvPr>
        </p:nvSpPr>
        <p:spPr>
          <a:xfrm>
            <a:off x="5257800" y="1572750"/>
            <a:ext cx="1537454" cy="1452000"/>
          </a:xfrm>
        </p:spPr>
        <p:txBody>
          <a:bodyPr>
            <a:normAutofit/>
          </a:bodyPr>
          <a:lstStyle>
            <a:lvl1pPr marL="0" indent="0">
              <a:buNone/>
              <a:defRPr sz="1050"/>
            </a:lvl1pPr>
          </a:lstStyle>
          <a:p>
            <a:endParaRPr lang="en-US" dirty="0"/>
          </a:p>
        </p:txBody>
      </p:sp>
      <p:sp>
        <p:nvSpPr>
          <p:cNvPr id="30" name="Picture Placeholder 21"/>
          <p:cNvSpPr>
            <a:spLocks noGrp="1"/>
          </p:cNvSpPr>
          <p:nvPr>
            <p:ph type="pic" sz="quarter" idx="33"/>
          </p:nvPr>
        </p:nvSpPr>
        <p:spPr>
          <a:xfrm>
            <a:off x="685800" y="3024750"/>
            <a:ext cx="1537454" cy="1452000"/>
          </a:xfrm>
        </p:spPr>
        <p:txBody>
          <a:bodyPr>
            <a:normAutofit/>
          </a:bodyPr>
          <a:lstStyle>
            <a:lvl1pPr marL="0" indent="0">
              <a:buNone/>
              <a:defRPr sz="1050"/>
            </a:lvl1pPr>
          </a:lstStyle>
          <a:p>
            <a:endParaRPr lang="en-US"/>
          </a:p>
        </p:txBody>
      </p:sp>
      <p:sp>
        <p:nvSpPr>
          <p:cNvPr id="32" name="Picture Placeholder 21"/>
          <p:cNvSpPr>
            <a:spLocks noGrp="1"/>
          </p:cNvSpPr>
          <p:nvPr>
            <p:ph type="pic" sz="quarter" idx="35"/>
          </p:nvPr>
        </p:nvSpPr>
        <p:spPr>
          <a:xfrm>
            <a:off x="3733800" y="3024750"/>
            <a:ext cx="1537454" cy="1452000"/>
          </a:xfrm>
        </p:spPr>
        <p:txBody>
          <a:bodyPr>
            <a:normAutofit/>
          </a:bodyPr>
          <a:lstStyle>
            <a:lvl1pPr marL="0" indent="0">
              <a:buNone/>
              <a:defRPr sz="1050"/>
            </a:lvl1pPr>
          </a:lstStyle>
          <a:p>
            <a:endParaRPr lang="en-US"/>
          </a:p>
        </p:txBody>
      </p:sp>
      <p:sp>
        <p:nvSpPr>
          <p:cNvPr id="34" name="Picture Placeholder 21"/>
          <p:cNvSpPr>
            <a:spLocks noGrp="1"/>
          </p:cNvSpPr>
          <p:nvPr>
            <p:ph type="pic" sz="quarter" idx="37"/>
          </p:nvPr>
        </p:nvSpPr>
        <p:spPr>
          <a:xfrm>
            <a:off x="6781800" y="3024750"/>
            <a:ext cx="1537454" cy="1452000"/>
          </a:xfrm>
        </p:spPr>
        <p:txBody>
          <a:bodyPr>
            <a:normAutofit/>
          </a:bodyPr>
          <a:lstStyle>
            <a:lvl1pPr marL="0" indent="0">
              <a:buNone/>
              <a:defRPr sz="1050"/>
            </a:lvl1pPr>
          </a:lstStyle>
          <a:p>
            <a:endParaRPr lang="en-US"/>
          </a:p>
        </p:txBody>
      </p:sp>
      <p:sp>
        <p:nvSpPr>
          <p:cNvPr id="11"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592998906"/>
      </p:ext>
    </p:extLst>
  </p:cSld>
  <p:clrMapOvr>
    <a:masterClrMapping/>
  </p:clrMapOvr>
  <p:transition spd="slow">
    <p:push dir="u"/>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9_Title and Content">
    <p:spTree>
      <p:nvGrpSpPr>
        <p:cNvPr id="1" name=""/>
        <p:cNvGrpSpPr/>
        <p:nvPr/>
      </p:nvGrpSpPr>
      <p:grpSpPr>
        <a:xfrm>
          <a:off x="0" y="0"/>
          <a:ext cx="0" cy="0"/>
          <a:chOff x="0" y="0"/>
          <a:chExt cx="0" cy="0"/>
        </a:xfrm>
      </p:grpSpPr>
      <p:sp>
        <p:nvSpPr>
          <p:cNvPr id="9" name="Text Placeholder 17"/>
          <p:cNvSpPr>
            <a:spLocks noGrp="1"/>
          </p:cNvSpPr>
          <p:nvPr>
            <p:ph type="body" sz="quarter" idx="24"/>
          </p:nvPr>
        </p:nvSpPr>
        <p:spPr>
          <a:xfrm>
            <a:off x="4038600" y="762000"/>
            <a:ext cx="2362200" cy="323850"/>
          </a:xfrm>
        </p:spPr>
        <p:txBody>
          <a:bodyPr>
            <a:noAutofit/>
          </a:bodyPr>
          <a:lstStyle>
            <a:lvl1pPr marL="0" indent="0" algn="l">
              <a:buFontTx/>
              <a:buNone/>
              <a:defRPr sz="1300" b="0" kern="0" spc="0">
                <a:solidFill>
                  <a:schemeClr val="tx1">
                    <a:lumMod val="75000"/>
                  </a:schemeClr>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1" name="Picture Placeholder 19"/>
          <p:cNvSpPr>
            <a:spLocks noGrp="1"/>
          </p:cNvSpPr>
          <p:nvPr>
            <p:ph type="pic" sz="quarter" idx="64"/>
          </p:nvPr>
        </p:nvSpPr>
        <p:spPr>
          <a:xfrm>
            <a:off x="1084827" y="1029113"/>
            <a:ext cx="1744798" cy="3050870"/>
          </a:xfrm>
        </p:spPr>
        <p:txBody>
          <a:bodyPr/>
          <a:lstStyle/>
          <a:p>
            <a:endParaRPr lang="en-JM" dirty="0"/>
          </a:p>
        </p:txBody>
      </p:sp>
      <p:sp>
        <p:nvSpPr>
          <p:cNvPr id="6" name="Title Placeholder 1"/>
          <p:cNvSpPr>
            <a:spLocks noGrp="1"/>
          </p:cNvSpPr>
          <p:nvPr>
            <p:ph type="title"/>
          </p:nvPr>
        </p:nvSpPr>
        <p:spPr>
          <a:xfrm>
            <a:off x="4038600" y="923925"/>
            <a:ext cx="40386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
        <p:nvSpPr>
          <p:cNvPr id="3" name="Picture Placeholder 2"/>
          <p:cNvSpPr>
            <a:spLocks noGrp="1"/>
          </p:cNvSpPr>
          <p:nvPr>
            <p:ph type="pic" sz="quarter" idx="65"/>
          </p:nvPr>
        </p:nvSpPr>
        <p:spPr>
          <a:xfrm>
            <a:off x="8120" y="-14833"/>
            <a:ext cx="9144000" cy="3181350"/>
          </a:xfrm>
        </p:spPr>
        <p:txBody>
          <a:bodyPr/>
          <a:lstStyle/>
          <a:p>
            <a:endParaRPr lang="en-US"/>
          </a:p>
        </p:txBody>
      </p:sp>
    </p:spTree>
    <p:extLst>
      <p:ext uri="{BB962C8B-B14F-4D97-AF65-F5344CB8AC3E}">
        <p14:creationId xmlns:p14="http://schemas.microsoft.com/office/powerpoint/2010/main" val="3124924032"/>
      </p:ext>
    </p:extLst>
  </p:cSld>
  <p:clrMapOvr>
    <a:masterClrMapping/>
  </p:clrMapOvr>
  <p:transition spd="slow">
    <p:push dir="u"/>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Content Placeholder 37"/>
          <p:cNvSpPr>
            <a:spLocks noGrp="1"/>
          </p:cNvSpPr>
          <p:nvPr>
            <p:ph sz="quarter" idx="18"/>
          </p:nvPr>
        </p:nvSpPr>
        <p:spPr>
          <a:xfrm>
            <a:off x="2825406" y="1504950"/>
            <a:ext cx="1524000" cy="304800"/>
          </a:xfrm>
        </p:spPr>
        <p:txBody>
          <a:bodyPr>
            <a:noAutofit/>
          </a:bodyPr>
          <a:lstStyle>
            <a:lvl1pPr algn="ctr">
              <a:buNone/>
              <a:defRPr sz="1200">
                <a:solidFill>
                  <a:schemeClr val="tx1"/>
                </a:solidFill>
                <a:latin typeface="Roboto Slab Bold"/>
                <a:ea typeface="Roboto Light"/>
                <a:cs typeface="Roboto Slab Bold"/>
              </a:defRPr>
            </a:lvl1pPr>
            <a:lvl2pPr>
              <a:defRPr sz="1600"/>
            </a:lvl2pPr>
            <a:lvl3pPr>
              <a:defRPr sz="1600"/>
            </a:lvl3pPr>
            <a:lvl4pPr>
              <a:defRPr sz="1600"/>
            </a:lvl4pPr>
            <a:lvl5pPr algn="ctr">
              <a:buNone/>
              <a:defRPr sz="1600"/>
            </a:lvl5pPr>
          </a:lstStyle>
          <a:p>
            <a:pPr lvl="0"/>
            <a:endParaRPr lang="en-JM" dirty="0"/>
          </a:p>
        </p:txBody>
      </p:sp>
      <p:sp>
        <p:nvSpPr>
          <p:cNvPr id="8" name="Content Placeholder 37"/>
          <p:cNvSpPr>
            <a:spLocks noGrp="1"/>
          </p:cNvSpPr>
          <p:nvPr>
            <p:ph sz="quarter" idx="19"/>
          </p:nvPr>
        </p:nvSpPr>
        <p:spPr>
          <a:xfrm>
            <a:off x="4724400" y="1504950"/>
            <a:ext cx="1524000" cy="304800"/>
          </a:xfrm>
        </p:spPr>
        <p:txBody>
          <a:bodyPr>
            <a:noAutofit/>
          </a:bodyPr>
          <a:lstStyle>
            <a:lvl1pPr algn="ctr">
              <a:buNone/>
              <a:defRPr sz="1200">
                <a:solidFill>
                  <a:schemeClr val="tx1"/>
                </a:solidFill>
                <a:latin typeface="Roboto Slab Bold"/>
                <a:ea typeface="Roboto Light"/>
                <a:cs typeface="Roboto Slab Bold"/>
              </a:defRPr>
            </a:lvl1pPr>
            <a:lvl2pPr>
              <a:defRPr sz="1600"/>
            </a:lvl2pPr>
            <a:lvl3pPr>
              <a:defRPr sz="1600"/>
            </a:lvl3pPr>
            <a:lvl4pPr>
              <a:defRPr sz="1600"/>
            </a:lvl4pPr>
            <a:lvl5pPr algn="ctr">
              <a:buNone/>
              <a:defRPr sz="1600"/>
            </a:lvl5pPr>
          </a:lstStyle>
          <a:p>
            <a:pPr lvl="0"/>
            <a:endParaRPr lang="en-JM" dirty="0"/>
          </a:p>
        </p:txBody>
      </p:sp>
      <p:sp>
        <p:nvSpPr>
          <p:cNvPr id="9" name="Content Placeholder 37"/>
          <p:cNvSpPr>
            <a:spLocks noGrp="1"/>
          </p:cNvSpPr>
          <p:nvPr>
            <p:ph sz="quarter" idx="20"/>
          </p:nvPr>
        </p:nvSpPr>
        <p:spPr>
          <a:xfrm>
            <a:off x="6705600" y="1504950"/>
            <a:ext cx="1524000" cy="304800"/>
          </a:xfrm>
        </p:spPr>
        <p:txBody>
          <a:bodyPr>
            <a:noAutofit/>
          </a:bodyPr>
          <a:lstStyle>
            <a:lvl1pPr algn="ctr">
              <a:buNone/>
              <a:defRPr sz="1200">
                <a:solidFill>
                  <a:schemeClr val="tx1"/>
                </a:solidFill>
                <a:latin typeface="Roboto Slab Bold"/>
                <a:ea typeface="Roboto Light"/>
                <a:cs typeface="Roboto Slab Bold"/>
              </a:defRPr>
            </a:lvl1pPr>
            <a:lvl2pPr>
              <a:defRPr sz="1600"/>
            </a:lvl2pPr>
            <a:lvl3pPr>
              <a:defRPr sz="1600"/>
            </a:lvl3pPr>
            <a:lvl4pPr>
              <a:defRPr sz="1600"/>
            </a:lvl4pPr>
            <a:lvl5pPr algn="ctr">
              <a:buNone/>
              <a:defRPr sz="1600"/>
            </a:lvl5pPr>
          </a:lstStyle>
          <a:p>
            <a:pPr lvl="0"/>
            <a:endParaRPr lang="en-JM" dirty="0"/>
          </a:p>
        </p:txBody>
      </p:sp>
      <p:sp>
        <p:nvSpPr>
          <p:cNvPr id="10" name="Content Placeholder 37"/>
          <p:cNvSpPr>
            <a:spLocks noGrp="1"/>
          </p:cNvSpPr>
          <p:nvPr>
            <p:ph sz="quarter" idx="21"/>
          </p:nvPr>
        </p:nvSpPr>
        <p:spPr>
          <a:xfrm>
            <a:off x="762000" y="1504950"/>
            <a:ext cx="1524000" cy="304800"/>
          </a:xfrm>
        </p:spPr>
        <p:txBody>
          <a:bodyPr>
            <a:noAutofit/>
          </a:bodyPr>
          <a:lstStyle>
            <a:lvl1pPr algn="ctr">
              <a:buNone/>
              <a:defRPr sz="1200">
                <a:solidFill>
                  <a:schemeClr val="tx1"/>
                </a:solidFill>
                <a:latin typeface="Roboto Slab Bold"/>
                <a:ea typeface="Roboto Light"/>
                <a:cs typeface="Roboto Slab Bold"/>
              </a:defRPr>
            </a:lvl1pPr>
            <a:lvl2pPr>
              <a:defRPr sz="1600"/>
            </a:lvl2pPr>
            <a:lvl3pPr>
              <a:defRPr sz="1600"/>
            </a:lvl3pPr>
            <a:lvl4pPr>
              <a:defRPr sz="1600"/>
            </a:lvl4pPr>
            <a:lvl5pPr algn="ctr">
              <a:buNone/>
              <a:defRPr sz="1600"/>
            </a:lvl5pPr>
          </a:lstStyle>
          <a:p>
            <a:pPr lvl="0"/>
            <a:endParaRPr lang="en-JM" dirty="0"/>
          </a:p>
        </p:txBody>
      </p:sp>
      <p:sp>
        <p:nvSpPr>
          <p:cNvPr id="11" name="Picture Placeholder 28"/>
          <p:cNvSpPr>
            <a:spLocks noGrp="1" noChangeAspect="1"/>
          </p:cNvSpPr>
          <p:nvPr>
            <p:ph type="pic" sz="quarter" idx="50"/>
          </p:nvPr>
        </p:nvSpPr>
        <p:spPr>
          <a:xfrm>
            <a:off x="804001" y="1885950"/>
            <a:ext cx="1439998" cy="1439998"/>
          </a:xfrm>
          <a:prstGeom prst="ellipse">
            <a:avLst/>
          </a:prstGeom>
          <a:ln w="76200" cap="sq">
            <a:noFill/>
            <a:miter lim="800000"/>
          </a:ln>
          <a:effectLst/>
        </p:spPr>
        <p:txBody>
          <a:bodyPr>
            <a:normAutofit/>
          </a:bodyPr>
          <a:lstStyle>
            <a:lvl1pPr marL="0" indent="0" algn="ctr">
              <a:buFontTx/>
              <a:buNone/>
              <a:defRPr sz="1200">
                <a:solidFill>
                  <a:srgbClr val="17252F"/>
                </a:solidFill>
                <a:latin typeface="Roboto Light"/>
                <a:cs typeface="Roboto Light"/>
              </a:defRPr>
            </a:lvl1pPr>
          </a:lstStyle>
          <a:p>
            <a:endParaRPr lang="en-JM" dirty="0"/>
          </a:p>
        </p:txBody>
      </p:sp>
      <p:sp>
        <p:nvSpPr>
          <p:cNvPr id="12" name="Picture Placeholder 28"/>
          <p:cNvSpPr>
            <a:spLocks noGrp="1" noChangeAspect="1"/>
          </p:cNvSpPr>
          <p:nvPr>
            <p:ph type="pic" sz="quarter" idx="51"/>
          </p:nvPr>
        </p:nvSpPr>
        <p:spPr>
          <a:xfrm>
            <a:off x="2825406" y="1885950"/>
            <a:ext cx="1439998" cy="1439998"/>
          </a:xfrm>
          <a:prstGeom prst="ellipse">
            <a:avLst/>
          </a:prstGeom>
          <a:ln w="76200" cap="sq">
            <a:noFill/>
            <a:miter lim="800000"/>
          </a:ln>
          <a:effectLst/>
        </p:spPr>
        <p:txBody>
          <a:bodyPr>
            <a:normAutofit/>
          </a:bodyPr>
          <a:lstStyle>
            <a:lvl1pPr marL="0" indent="0" algn="ctr">
              <a:buFontTx/>
              <a:buNone/>
              <a:defRPr sz="1200">
                <a:solidFill>
                  <a:srgbClr val="17252F"/>
                </a:solidFill>
                <a:latin typeface="Roboto Light"/>
                <a:cs typeface="Roboto Light"/>
              </a:defRPr>
            </a:lvl1pPr>
          </a:lstStyle>
          <a:p>
            <a:endParaRPr lang="en-JM" dirty="0"/>
          </a:p>
        </p:txBody>
      </p:sp>
      <p:sp>
        <p:nvSpPr>
          <p:cNvPr id="13" name="Picture Placeholder 28"/>
          <p:cNvSpPr>
            <a:spLocks noGrp="1" noChangeAspect="1"/>
          </p:cNvSpPr>
          <p:nvPr>
            <p:ph type="pic" sz="quarter" idx="52"/>
          </p:nvPr>
        </p:nvSpPr>
        <p:spPr>
          <a:xfrm>
            <a:off x="4766401" y="1885950"/>
            <a:ext cx="1439998" cy="1439998"/>
          </a:xfrm>
          <a:prstGeom prst="ellipse">
            <a:avLst/>
          </a:prstGeom>
          <a:ln w="76200" cap="sq">
            <a:noFill/>
            <a:miter lim="800000"/>
          </a:ln>
          <a:effectLst/>
        </p:spPr>
        <p:txBody>
          <a:bodyPr>
            <a:normAutofit/>
          </a:bodyPr>
          <a:lstStyle>
            <a:lvl1pPr marL="0" indent="0" algn="ctr">
              <a:buFontTx/>
              <a:buNone/>
              <a:defRPr sz="1200">
                <a:solidFill>
                  <a:srgbClr val="17252F"/>
                </a:solidFill>
                <a:latin typeface="Roboto Light"/>
                <a:cs typeface="Roboto Light"/>
              </a:defRPr>
            </a:lvl1pPr>
          </a:lstStyle>
          <a:p>
            <a:endParaRPr lang="en-JM" dirty="0"/>
          </a:p>
        </p:txBody>
      </p:sp>
      <p:sp>
        <p:nvSpPr>
          <p:cNvPr id="14" name="Picture Placeholder 28"/>
          <p:cNvSpPr>
            <a:spLocks noGrp="1" noChangeAspect="1"/>
          </p:cNvSpPr>
          <p:nvPr>
            <p:ph type="pic" sz="quarter" idx="53"/>
          </p:nvPr>
        </p:nvSpPr>
        <p:spPr>
          <a:xfrm>
            <a:off x="6747601" y="1885950"/>
            <a:ext cx="1439998" cy="1439998"/>
          </a:xfrm>
          <a:prstGeom prst="ellipse">
            <a:avLst/>
          </a:prstGeom>
          <a:ln w="76200" cap="sq">
            <a:noFill/>
            <a:miter lim="800000"/>
          </a:ln>
          <a:effectLst/>
        </p:spPr>
        <p:txBody>
          <a:bodyPr>
            <a:normAutofit/>
          </a:bodyPr>
          <a:lstStyle>
            <a:lvl1pPr marL="0" indent="0" algn="ctr">
              <a:buFontTx/>
              <a:buNone/>
              <a:defRPr sz="1200">
                <a:solidFill>
                  <a:srgbClr val="17252F"/>
                </a:solidFill>
                <a:latin typeface="Roboto Light"/>
                <a:cs typeface="Roboto Light"/>
              </a:defRPr>
            </a:lvl1pPr>
          </a:lstStyle>
          <a:p>
            <a:endParaRPr lang="en-JM" dirty="0"/>
          </a:p>
        </p:txBody>
      </p:sp>
      <p:sp>
        <p:nvSpPr>
          <p:cNvPr id="19" name="Text Placeholder 7"/>
          <p:cNvSpPr>
            <a:spLocks noGrp="1"/>
          </p:cNvSpPr>
          <p:nvPr>
            <p:ph type="body" sz="quarter" idx="61"/>
          </p:nvPr>
        </p:nvSpPr>
        <p:spPr>
          <a:xfrm>
            <a:off x="2590800" y="3714750"/>
            <a:ext cx="1828800" cy="533400"/>
          </a:xfrm>
        </p:spPr>
        <p:txBody>
          <a:bodyPr>
            <a:noAutofit/>
          </a:bodyPr>
          <a:lstStyle>
            <a:lvl1pPr marL="0" indent="0" algn="ctr">
              <a:buFontTx/>
              <a:buNone/>
              <a:defRPr sz="1000">
                <a:solidFill>
                  <a:schemeClr val="tx1">
                    <a:lumMod val="50000"/>
                    <a:lumOff val="50000"/>
                  </a:schemeClr>
                </a:solidFill>
                <a:latin typeface="Roboto Light"/>
                <a:cs typeface="Roboto Light"/>
              </a:defRPr>
            </a:lvl1pPr>
            <a:lvl2pPr marL="457200" indent="0">
              <a:buFontTx/>
              <a:buNone/>
              <a:defRPr sz="1200">
                <a:solidFill>
                  <a:schemeClr val="tx1">
                    <a:lumMod val="75000"/>
                    <a:lumOff val="25000"/>
                  </a:schemeClr>
                </a:solidFill>
              </a:defRPr>
            </a:lvl2pPr>
            <a:lvl3pPr marL="914400" indent="0">
              <a:buFontTx/>
              <a:buNone/>
              <a:defRPr sz="1200">
                <a:solidFill>
                  <a:schemeClr val="tx1">
                    <a:lumMod val="75000"/>
                    <a:lumOff val="25000"/>
                  </a:schemeClr>
                </a:solidFill>
              </a:defRPr>
            </a:lvl3pPr>
            <a:lvl4pPr marL="1371600" indent="0">
              <a:buFontTx/>
              <a:buNone/>
              <a:defRPr sz="1200">
                <a:solidFill>
                  <a:schemeClr val="tx1">
                    <a:lumMod val="75000"/>
                    <a:lumOff val="25000"/>
                  </a:schemeClr>
                </a:solidFill>
              </a:defRPr>
            </a:lvl4pPr>
            <a:lvl5pPr marL="1828800" indent="0">
              <a:buFontTx/>
              <a:buNone/>
              <a:defRPr sz="1200">
                <a:solidFill>
                  <a:schemeClr val="tx1">
                    <a:lumMod val="75000"/>
                    <a:lumOff val="25000"/>
                  </a:schemeClr>
                </a:solidFill>
              </a:defRPr>
            </a:lvl5pPr>
          </a:lstStyle>
          <a:p>
            <a:pPr lvl="0"/>
            <a:endParaRPr lang="en-JM" dirty="0"/>
          </a:p>
        </p:txBody>
      </p:sp>
      <p:sp>
        <p:nvSpPr>
          <p:cNvPr id="20" name="Text Placeholder 7"/>
          <p:cNvSpPr>
            <a:spLocks noGrp="1"/>
          </p:cNvSpPr>
          <p:nvPr>
            <p:ph type="body" sz="quarter" idx="62"/>
          </p:nvPr>
        </p:nvSpPr>
        <p:spPr>
          <a:xfrm>
            <a:off x="4572000" y="3714750"/>
            <a:ext cx="1828800" cy="533400"/>
          </a:xfrm>
        </p:spPr>
        <p:txBody>
          <a:bodyPr>
            <a:noAutofit/>
          </a:bodyPr>
          <a:lstStyle>
            <a:lvl1pPr marL="0" indent="0" algn="ctr">
              <a:buFontTx/>
              <a:buNone/>
              <a:defRPr sz="1000">
                <a:solidFill>
                  <a:schemeClr val="tx1">
                    <a:lumMod val="50000"/>
                    <a:lumOff val="50000"/>
                  </a:schemeClr>
                </a:solidFill>
                <a:latin typeface="Roboto Light"/>
                <a:cs typeface="Roboto Light"/>
              </a:defRPr>
            </a:lvl1pPr>
            <a:lvl2pPr marL="457200" indent="0">
              <a:buFontTx/>
              <a:buNone/>
              <a:defRPr sz="1200">
                <a:solidFill>
                  <a:schemeClr val="tx1">
                    <a:lumMod val="75000"/>
                    <a:lumOff val="25000"/>
                  </a:schemeClr>
                </a:solidFill>
              </a:defRPr>
            </a:lvl2pPr>
            <a:lvl3pPr marL="914400" indent="0">
              <a:buFontTx/>
              <a:buNone/>
              <a:defRPr sz="1200">
                <a:solidFill>
                  <a:schemeClr val="tx1">
                    <a:lumMod val="75000"/>
                    <a:lumOff val="25000"/>
                  </a:schemeClr>
                </a:solidFill>
              </a:defRPr>
            </a:lvl3pPr>
            <a:lvl4pPr marL="1371600" indent="0">
              <a:buFontTx/>
              <a:buNone/>
              <a:defRPr sz="1200">
                <a:solidFill>
                  <a:schemeClr val="tx1">
                    <a:lumMod val="75000"/>
                    <a:lumOff val="25000"/>
                  </a:schemeClr>
                </a:solidFill>
              </a:defRPr>
            </a:lvl4pPr>
            <a:lvl5pPr marL="1828800" indent="0">
              <a:buFontTx/>
              <a:buNone/>
              <a:defRPr sz="1200">
                <a:solidFill>
                  <a:schemeClr val="tx1">
                    <a:lumMod val="75000"/>
                    <a:lumOff val="25000"/>
                  </a:schemeClr>
                </a:solidFill>
              </a:defRPr>
            </a:lvl5pPr>
          </a:lstStyle>
          <a:p>
            <a:pPr lvl="0"/>
            <a:endParaRPr lang="en-JM" dirty="0"/>
          </a:p>
        </p:txBody>
      </p:sp>
      <p:sp>
        <p:nvSpPr>
          <p:cNvPr id="21" name="Text Placeholder 7"/>
          <p:cNvSpPr>
            <a:spLocks noGrp="1"/>
          </p:cNvSpPr>
          <p:nvPr>
            <p:ph type="body" sz="quarter" idx="63"/>
          </p:nvPr>
        </p:nvSpPr>
        <p:spPr>
          <a:xfrm>
            <a:off x="6553200" y="3714750"/>
            <a:ext cx="1828800" cy="533400"/>
          </a:xfrm>
        </p:spPr>
        <p:txBody>
          <a:bodyPr>
            <a:noAutofit/>
          </a:bodyPr>
          <a:lstStyle>
            <a:lvl1pPr marL="0" indent="0" algn="ctr">
              <a:buFontTx/>
              <a:buNone/>
              <a:defRPr sz="1000">
                <a:solidFill>
                  <a:schemeClr val="tx1">
                    <a:lumMod val="50000"/>
                    <a:lumOff val="50000"/>
                  </a:schemeClr>
                </a:solidFill>
                <a:latin typeface="Roboto Light"/>
                <a:cs typeface="Roboto Light"/>
              </a:defRPr>
            </a:lvl1pPr>
            <a:lvl2pPr marL="457200" indent="0">
              <a:buFontTx/>
              <a:buNone/>
              <a:defRPr sz="1200">
                <a:solidFill>
                  <a:schemeClr val="tx1">
                    <a:lumMod val="75000"/>
                    <a:lumOff val="25000"/>
                  </a:schemeClr>
                </a:solidFill>
              </a:defRPr>
            </a:lvl2pPr>
            <a:lvl3pPr marL="914400" indent="0">
              <a:buFontTx/>
              <a:buNone/>
              <a:defRPr sz="1200">
                <a:solidFill>
                  <a:schemeClr val="tx1">
                    <a:lumMod val="75000"/>
                    <a:lumOff val="25000"/>
                  </a:schemeClr>
                </a:solidFill>
              </a:defRPr>
            </a:lvl3pPr>
            <a:lvl4pPr marL="1371600" indent="0">
              <a:buFontTx/>
              <a:buNone/>
              <a:defRPr sz="1200">
                <a:solidFill>
                  <a:schemeClr val="tx1">
                    <a:lumMod val="75000"/>
                    <a:lumOff val="25000"/>
                  </a:schemeClr>
                </a:solidFill>
              </a:defRPr>
            </a:lvl4pPr>
            <a:lvl5pPr marL="1828800" indent="0">
              <a:buFontTx/>
              <a:buNone/>
              <a:defRPr sz="1200">
                <a:solidFill>
                  <a:schemeClr val="tx1">
                    <a:lumMod val="75000"/>
                    <a:lumOff val="25000"/>
                  </a:schemeClr>
                </a:solidFill>
              </a:defRPr>
            </a:lvl5pPr>
          </a:lstStyle>
          <a:p>
            <a:pPr lvl="0"/>
            <a:endParaRPr lang="en-JM" dirty="0"/>
          </a:p>
        </p:txBody>
      </p:sp>
      <p:sp>
        <p:nvSpPr>
          <p:cNvPr id="22" name="Text Placeholder 7"/>
          <p:cNvSpPr>
            <a:spLocks noGrp="1"/>
          </p:cNvSpPr>
          <p:nvPr>
            <p:ph type="body" sz="quarter" idx="64"/>
          </p:nvPr>
        </p:nvSpPr>
        <p:spPr>
          <a:xfrm>
            <a:off x="609600" y="3714750"/>
            <a:ext cx="1828800" cy="533400"/>
          </a:xfrm>
        </p:spPr>
        <p:txBody>
          <a:bodyPr>
            <a:noAutofit/>
          </a:bodyPr>
          <a:lstStyle>
            <a:lvl1pPr marL="0" indent="0" algn="ctr">
              <a:buFontTx/>
              <a:buNone/>
              <a:defRPr sz="1000">
                <a:solidFill>
                  <a:schemeClr val="tx1">
                    <a:lumMod val="50000"/>
                    <a:lumOff val="50000"/>
                  </a:schemeClr>
                </a:solidFill>
                <a:latin typeface="Roboto Light"/>
                <a:cs typeface="Roboto Light"/>
              </a:defRPr>
            </a:lvl1pPr>
            <a:lvl2pPr marL="457200" indent="0">
              <a:buFontTx/>
              <a:buNone/>
              <a:defRPr sz="1200">
                <a:solidFill>
                  <a:schemeClr val="tx1">
                    <a:lumMod val="75000"/>
                    <a:lumOff val="25000"/>
                  </a:schemeClr>
                </a:solidFill>
              </a:defRPr>
            </a:lvl2pPr>
            <a:lvl3pPr marL="914400" indent="0">
              <a:buFontTx/>
              <a:buNone/>
              <a:defRPr sz="1200">
                <a:solidFill>
                  <a:schemeClr val="tx1">
                    <a:lumMod val="75000"/>
                    <a:lumOff val="25000"/>
                  </a:schemeClr>
                </a:solidFill>
              </a:defRPr>
            </a:lvl3pPr>
            <a:lvl4pPr marL="1371600" indent="0">
              <a:buFontTx/>
              <a:buNone/>
              <a:defRPr sz="1200">
                <a:solidFill>
                  <a:schemeClr val="tx1">
                    <a:lumMod val="75000"/>
                    <a:lumOff val="25000"/>
                  </a:schemeClr>
                </a:solidFill>
              </a:defRPr>
            </a:lvl4pPr>
            <a:lvl5pPr marL="1828800" indent="0">
              <a:buFontTx/>
              <a:buNone/>
              <a:defRPr sz="1200">
                <a:solidFill>
                  <a:schemeClr val="tx1">
                    <a:lumMod val="75000"/>
                    <a:lumOff val="25000"/>
                  </a:schemeClr>
                </a:solidFill>
              </a:defRPr>
            </a:lvl5pPr>
          </a:lstStyle>
          <a:p>
            <a:pPr lvl="0"/>
            <a:endParaRPr lang="en-JM" dirty="0"/>
          </a:p>
        </p:txBody>
      </p:sp>
      <p:sp>
        <p:nvSpPr>
          <p:cNvPr id="18"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23"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1983968275"/>
      </p:ext>
    </p:extLst>
  </p:cSld>
  <p:clrMapOvr>
    <a:masterClrMapping/>
  </p:clrMapOvr>
  <p:transition spd="slow">
    <p:push dir="u"/>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22313" y="3305176"/>
            <a:ext cx="7772400" cy="1021556"/>
          </a:xfrm>
        </p:spPr>
        <p:txBody>
          <a:bodyPr anchor="t">
            <a:normAutofit/>
          </a:bodyPr>
          <a:lstStyle>
            <a:lvl1pPr algn="l">
              <a:defRPr sz="2800" b="1" cap="all"/>
            </a:lvl1pPr>
          </a:lstStyle>
          <a:p>
            <a:r>
              <a:rPr lang="en-US" dirty="0"/>
              <a:t>Click to edit Master title style</a:t>
            </a:r>
            <a:endParaRPr lang="en-JM"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4145827173"/>
      </p:ext>
    </p:extLst>
  </p:cSld>
  <p:clrMapOvr>
    <a:masterClrMapping/>
  </p:clrMapOvr>
  <p:transition spd="slow">
    <p:push dir="u"/>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26394"/>
            <a:ext cx="3886200" cy="2926556"/>
          </a:xfrm>
        </p:spPr>
        <p:txBody>
          <a:bodyPr>
            <a:normAutofit/>
          </a:bodyPr>
          <a:lstStyle>
            <a:lvl1pPr>
              <a:defRPr sz="1400">
                <a:solidFill>
                  <a:schemeClr val="tx1">
                    <a:lumMod val="50000"/>
                    <a:lumOff val="50000"/>
                  </a:schemeClr>
                </a:solidFill>
                <a:latin typeface="Roboto Light"/>
                <a:cs typeface="Roboto Light"/>
              </a:defRPr>
            </a:lvl1pPr>
            <a:lvl2pPr>
              <a:defRPr sz="1200">
                <a:solidFill>
                  <a:schemeClr val="tx1">
                    <a:lumMod val="50000"/>
                    <a:lumOff val="50000"/>
                  </a:schemeClr>
                </a:solidFill>
                <a:latin typeface="Roboto Light"/>
                <a:cs typeface="Roboto Light"/>
              </a:defRPr>
            </a:lvl2pPr>
            <a:lvl3pPr>
              <a:defRPr sz="1100">
                <a:solidFill>
                  <a:schemeClr val="tx1">
                    <a:lumMod val="50000"/>
                    <a:lumOff val="50000"/>
                  </a:schemeClr>
                </a:solidFill>
                <a:latin typeface="Roboto Light"/>
                <a:cs typeface="Roboto Light"/>
              </a:defRPr>
            </a:lvl3pPr>
            <a:lvl4pPr>
              <a:defRPr sz="1050">
                <a:solidFill>
                  <a:schemeClr val="tx1">
                    <a:lumMod val="50000"/>
                    <a:lumOff val="50000"/>
                  </a:schemeClr>
                </a:solidFill>
                <a:latin typeface="Roboto Light"/>
                <a:cs typeface="Roboto Light"/>
              </a:defRPr>
            </a:lvl4pPr>
            <a:lvl5pPr>
              <a:defRPr sz="1050">
                <a:solidFill>
                  <a:schemeClr val="tx1">
                    <a:lumMod val="50000"/>
                    <a:lumOff val="50000"/>
                  </a:schemeClr>
                </a:solidFill>
                <a:latin typeface="Roboto Light"/>
                <a:cs typeface="Roboto Light"/>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4" name="Content Placeholder 3"/>
          <p:cNvSpPr>
            <a:spLocks noGrp="1"/>
          </p:cNvSpPr>
          <p:nvPr>
            <p:ph sz="half" idx="2"/>
          </p:nvPr>
        </p:nvSpPr>
        <p:spPr>
          <a:xfrm>
            <a:off x="4648200" y="1626394"/>
            <a:ext cx="3886200" cy="2926556"/>
          </a:xfrm>
        </p:spPr>
        <p:txBody>
          <a:bodyPr>
            <a:normAutofit/>
          </a:bodyPr>
          <a:lstStyle>
            <a:lvl1pPr>
              <a:defRPr sz="1400">
                <a:solidFill>
                  <a:schemeClr val="tx1">
                    <a:lumMod val="50000"/>
                    <a:lumOff val="50000"/>
                  </a:schemeClr>
                </a:solidFill>
                <a:latin typeface="Roboto Light"/>
                <a:cs typeface="Roboto Light"/>
              </a:defRPr>
            </a:lvl1pPr>
            <a:lvl2pPr>
              <a:defRPr sz="1200">
                <a:solidFill>
                  <a:schemeClr val="tx1">
                    <a:lumMod val="50000"/>
                    <a:lumOff val="50000"/>
                  </a:schemeClr>
                </a:solidFill>
                <a:latin typeface="Roboto Light"/>
                <a:cs typeface="Roboto Light"/>
              </a:defRPr>
            </a:lvl2pPr>
            <a:lvl3pPr>
              <a:defRPr sz="1100">
                <a:solidFill>
                  <a:schemeClr val="tx1">
                    <a:lumMod val="50000"/>
                    <a:lumOff val="50000"/>
                  </a:schemeClr>
                </a:solidFill>
                <a:latin typeface="Roboto Light"/>
                <a:cs typeface="Roboto Light"/>
              </a:defRPr>
            </a:lvl3pPr>
            <a:lvl4pPr>
              <a:defRPr sz="1050">
                <a:solidFill>
                  <a:schemeClr val="tx1">
                    <a:lumMod val="50000"/>
                    <a:lumOff val="50000"/>
                  </a:schemeClr>
                </a:solidFill>
                <a:latin typeface="Roboto Light"/>
                <a:cs typeface="Roboto Light"/>
              </a:defRPr>
            </a:lvl4pPr>
            <a:lvl5pPr>
              <a:defRPr sz="1050">
                <a:solidFill>
                  <a:schemeClr val="tx1">
                    <a:lumMod val="50000"/>
                    <a:lumOff val="50000"/>
                  </a:schemeClr>
                </a:solidFill>
                <a:latin typeface="Roboto Light"/>
                <a:cs typeface="Roboto Light"/>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8"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9"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543128831"/>
      </p:ext>
    </p:extLst>
  </p:cSld>
  <p:clrMapOvr>
    <a:masterClrMapping/>
  </p:clrMapOvr>
  <p:transition spd="slow">
    <p:push dir="u"/>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719263"/>
            <a:ext cx="3887788" cy="479822"/>
          </a:xfrm>
        </p:spPr>
        <p:txBody>
          <a:bodyPr anchor="b">
            <a:normAutofit/>
          </a:bodyPr>
          <a:lstStyle>
            <a:lvl1pPr marL="0" indent="0">
              <a:buNone/>
              <a:defRPr sz="1400" b="0">
                <a:solidFill>
                  <a:schemeClr val="tx1"/>
                </a:solidFill>
                <a:latin typeface="Roboto Slab Light"/>
                <a:cs typeface="Roboto Slab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199084"/>
            <a:ext cx="3887788" cy="2430066"/>
          </a:xfrm>
        </p:spPr>
        <p:txBody>
          <a:bodyPr>
            <a:normAutofit/>
          </a:bodyPr>
          <a:lstStyle>
            <a:lvl1pPr>
              <a:defRPr sz="1200">
                <a:solidFill>
                  <a:schemeClr val="tx1">
                    <a:lumMod val="50000"/>
                    <a:lumOff val="50000"/>
                  </a:schemeClr>
                </a:solidFill>
                <a:latin typeface="Roboto Light"/>
                <a:cs typeface="Roboto Light"/>
              </a:defRPr>
            </a:lvl1pPr>
            <a:lvl2pPr>
              <a:defRPr sz="1100">
                <a:solidFill>
                  <a:schemeClr val="tx1">
                    <a:lumMod val="50000"/>
                    <a:lumOff val="50000"/>
                  </a:schemeClr>
                </a:solidFill>
                <a:latin typeface="Roboto Light"/>
                <a:cs typeface="Roboto Light"/>
              </a:defRPr>
            </a:lvl2pPr>
            <a:lvl3pPr>
              <a:defRPr sz="1050">
                <a:solidFill>
                  <a:schemeClr val="tx1">
                    <a:lumMod val="50000"/>
                    <a:lumOff val="50000"/>
                  </a:schemeClr>
                </a:solidFill>
                <a:latin typeface="Roboto Light"/>
                <a:cs typeface="Roboto Light"/>
              </a:defRPr>
            </a:lvl3pPr>
            <a:lvl4pPr>
              <a:defRPr sz="1000">
                <a:solidFill>
                  <a:schemeClr val="tx1">
                    <a:lumMod val="50000"/>
                    <a:lumOff val="50000"/>
                  </a:schemeClr>
                </a:solidFill>
                <a:latin typeface="Roboto Light"/>
                <a:cs typeface="Roboto Light"/>
              </a:defRPr>
            </a:lvl4pPr>
            <a:lvl5pPr>
              <a:defRPr sz="1000">
                <a:solidFill>
                  <a:schemeClr val="tx1">
                    <a:lumMod val="50000"/>
                    <a:lumOff val="50000"/>
                  </a:schemeClr>
                </a:solidFill>
                <a:latin typeface="Roboto Light"/>
                <a:cs typeface="Roboto Light"/>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5" name="Text Placeholder 4"/>
          <p:cNvSpPr>
            <a:spLocks noGrp="1"/>
          </p:cNvSpPr>
          <p:nvPr>
            <p:ph type="body" sz="quarter" idx="3"/>
          </p:nvPr>
        </p:nvSpPr>
        <p:spPr>
          <a:xfrm>
            <a:off x="4645031" y="1719263"/>
            <a:ext cx="3965570" cy="479822"/>
          </a:xfrm>
        </p:spPr>
        <p:txBody>
          <a:bodyPr anchor="b">
            <a:normAutofit/>
          </a:bodyPr>
          <a:lstStyle>
            <a:lvl1pPr marL="0" indent="0">
              <a:buNone/>
              <a:defRPr sz="1400" b="0">
                <a:solidFill>
                  <a:schemeClr val="tx1"/>
                </a:solidFill>
                <a:latin typeface="Roboto Slab Light"/>
                <a:cs typeface="Roboto Slab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31" y="2199084"/>
            <a:ext cx="3965570" cy="2430066"/>
          </a:xfrm>
        </p:spPr>
        <p:txBody>
          <a:bodyPr>
            <a:normAutofit/>
          </a:bodyPr>
          <a:lstStyle>
            <a:lvl1pPr>
              <a:defRPr sz="1200">
                <a:solidFill>
                  <a:schemeClr val="tx1">
                    <a:lumMod val="50000"/>
                    <a:lumOff val="50000"/>
                  </a:schemeClr>
                </a:solidFill>
                <a:latin typeface="Roboto Light"/>
                <a:cs typeface="Roboto Light"/>
              </a:defRPr>
            </a:lvl1pPr>
            <a:lvl2pPr>
              <a:defRPr sz="1100">
                <a:solidFill>
                  <a:schemeClr val="tx1">
                    <a:lumMod val="50000"/>
                    <a:lumOff val="50000"/>
                  </a:schemeClr>
                </a:solidFill>
                <a:latin typeface="Roboto Light"/>
                <a:cs typeface="Roboto Light"/>
              </a:defRPr>
            </a:lvl2pPr>
            <a:lvl3pPr>
              <a:defRPr sz="1050">
                <a:solidFill>
                  <a:schemeClr val="tx1">
                    <a:lumMod val="50000"/>
                    <a:lumOff val="50000"/>
                  </a:schemeClr>
                </a:solidFill>
                <a:latin typeface="Roboto Light"/>
                <a:cs typeface="Roboto Light"/>
              </a:defRPr>
            </a:lvl3pPr>
            <a:lvl4pPr>
              <a:defRPr sz="1000">
                <a:solidFill>
                  <a:schemeClr val="tx1">
                    <a:lumMod val="50000"/>
                    <a:lumOff val="50000"/>
                  </a:schemeClr>
                </a:solidFill>
                <a:latin typeface="Roboto Light"/>
                <a:cs typeface="Roboto Light"/>
              </a:defRPr>
            </a:lvl4pPr>
            <a:lvl5pPr>
              <a:defRPr sz="1000">
                <a:solidFill>
                  <a:schemeClr val="tx1">
                    <a:lumMod val="50000"/>
                    <a:lumOff val="50000"/>
                  </a:schemeClr>
                </a:solidFill>
                <a:latin typeface="Roboto Light"/>
                <a:cs typeface="Roboto Light"/>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0"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1"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2036456185"/>
      </p:ext>
    </p:extLst>
  </p:cSld>
  <p:clrMapOvr>
    <a:masterClrMapping/>
  </p:clrMapOvr>
  <p:transition spd="slow">
    <p:push dir="u"/>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7"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40166529"/>
      </p:ext>
    </p:extLst>
  </p:cSld>
  <p:clrMapOvr>
    <a:masterClrMapping/>
  </p:clrMapOvr>
  <p:transition spd="slow">
    <p:push dir="u"/>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7"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78647272"/>
      </p:ext>
    </p:extLst>
  </p:cSld>
  <p:clrMapOvr>
    <a:masterClrMapping/>
  </p:clrMapOvr>
  <p:transition spd="slow">
    <p:push dir="u"/>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6189881"/>
      </p:ext>
    </p:extLst>
  </p:cSld>
  <p:clrMapOvr>
    <a:masterClrMapping/>
  </p:clrMapOvr>
  <p:transition spd="slow">
    <p:push dir="u"/>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5_Custom Layout">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5060915"/>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5_Title and Content">
    <p:spTree>
      <p:nvGrpSpPr>
        <p:cNvPr id="1" name=""/>
        <p:cNvGrpSpPr/>
        <p:nvPr/>
      </p:nvGrpSpPr>
      <p:grpSpPr>
        <a:xfrm>
          <a:off x="0" y="0"/>
          <a:ext cx="0" cy="0"/>
          <a:chOff x="0" y="0"/>
          <a:chExt cx="0" cy="0"/>
        </a:xfrm>
      </p:grpSpPr>
      <p:sp>
        <p:nvSpPr>
          <p:cNvPr id="23" name="Picture Placeholder 21"/>
          <p:cNvSpPr>
            <a:spLocks noGrp="1"/>
          </p:cNvSpPr>
          <p:nvPr>
            <p:ph type="pic" sz="quarter" idx="26"/>
          </p:nvPr>
        </p:nvSpPr>
        <p:spPr>
          <a:xfrm>
            <a:off x="2692400" y="1428750"/>
            <a:ext cx="1676400" cy="990600"/>
          </a:xfrm>
        </p:spPr>
        <p:txBody>
          <a:bodyPr>
            <a:normAutofit/>
          </a:bodyPr>
          <a:lstStyle>
            <a:lvl1pPr marL="0" indent="0">
              <a:buNone/>
              <a:defRPr sz="1050"/>
            </a:lvl1pPr>
          </a:lstStyle>
          <a:p>
            <a:endParaRPr lang="en-US"/>
          </a:p>
        </p:txBody>
      </p:sp>
      <p:sp>
        <p:nvSpPr>
          <p:cNvPr id="20" name="Picture Placeholder 21"/>
          <p:cNvSpPr>
            <a:spLocks noGrp="1"/>
          </p:cNvSpPr>
          <p:nvPr>
            <p:ph type="pic" sz="quarter" idx="28"/>
          </p:nvPr>
        </p:nvSpPr>
        <p:spPr>
          <a:xfrm>
            <a:off x="609600" y="1428750"/>
            <a:ext cx="1676400" cy="990600"/>
          </a:xfrm>
        </p:spPr>
        <p:txBody>
          <a:bodyPr>
            <a:normAutofit/>
          </a:bodyPr>
          <a:lstStyle>
            <a:lvl1pPr marL="0" indent="0">
              <a:buNone/>
              <a:defRPr sz="1050"/>
            </a:lvl1pPr>
          </a:lstStyle>
          <a:p>
            <a:endParaRPr lang="en-US"/>
          </a:p>
        </p:txBody>
      </p:sp>
      <p:sp>
        <p:nvSpPr>
          <p:cNvPr id="9" name="Picture Placeholder 21"/>
          <p:cNvSpPr>
            <a:spLocks noGrp="1"/>
          </p:cNvSpPr>
          <p:nvPr>
            <p:ph type="pic" sz="quarter" idx="30"/>
          </p:nvPr>
        </p:nvSpPr>
        <p:spPr>
          <a:xfrm>
            <a:off x="4775200" y="1428750"/>
            <a:ext cx="1676400" cy="990600"/>
          </a:xfrm>
        </p:spPr>
        <p:txBody>
          <a:bodyPr>
            <a:normAutofit/>
          </a:bodyPr>
          <a:lstStyle>
            <a:lvl1pPr marL="0" indent="0">
              <a:buNone/>
              <a:defRPr sz="1050"/>
            </a:lvl1pPr>
          </a:lstStyle>
          <a:p>
            <a:endParaRPr lang="en-US"/>
          </a:p>
        </p:txBody>
      </p:sp>
      <p:sp>
        <p:nvSpPr>
          <p:cNvPr id="10" name="Picture Placeholder 21"/>
          <p:cNvSpPr>
            <a:spLocks noGrp="1"/>
          </p:cNvSpPr>
          <p:nvPr>
            <p:ph type="pic" sz="quarter" idx="31"/>
          </p:nvPr>
        </p:nvSpPr>
        <p:spPr>
          <a:xfrm>
            <a:off x="6858000" y="1428750"/>
            <a:ext cx="1676400" cy="990600"/>
          </a:xfrm>
        </p:spPr>
        <p:txBody>
          <a:bodyPr>
            <a:normAutofit/>
          </a:bodyPr>
          <a:lstStyle>
            <a:lvl1pPr marL="0" indent="0">
              <a:buNone/>
              <a:defRPr sz="1050"/>
            </a:lvl1pPr>
          </a:lstStyle>
          <a:p>
            <a:endParaRPr lang="en-US"/>
          </a:p>
        </p:txBody>
      </p:sp>
      <p:sp>
        <p:nvSpPr>
          <p:cNvPr id="11" name="Picture Placeholder 21"/>
          <p:cNvSpPr>
            <a:spLocks noGrp="1"/>
          </p:cNvSpPr>
          <p:nvPr>
            <p:ph type="pic" sz="quarter" idx="32"/>
          </p:nvPr>
        </p:nvSpPr>
        <p:spPr>
          <a:xfrm>
            <a:off x="2667000" y="3028950"/>
            <a:ext cx="1676400" cy="990600"/>
          </a:xfrm>
        </p:spPr>
        <p:txBody>
          <a:bodyPr>
            <a:normAutofit/>
          </a:bodyPr>
          <a:lstStyle>
            <a:lvl1pPr marL="0" indent="0">
              <a:buNone/>
              <a:defRPr sz="1050"/>
            </a:lvl1pPr>
          </a:lstStyle>
          <a:p>
            <a:endParaRPr lang="en-US"/>
          </a:p>
        </p:txBody>
      </p:sp>
      <p:sp>
        <p:nvSpPr>
          <p:cNvPr id="12" name="Picture Placeholder 21"/>
          <p:cNvSpPr>
            <a:spLocks noGrp="1"/>
          </p:cNvSpPr>
          <p:nvPr>
            <p:ph type="pic" sz="quarter" idx="33"/>
          </p:nvPr>
        </p:nvSpPr>
        <p:spPr>
          <a:xfrm>
            <a:off x="609600" y="3028950"/>
            <a:ext cx="1676400" cy="990600"/>
          </a:xfrm>
        </p:spPr>
        <p:txBody>
          <a:bodyPr>
            <a:normAutofit/>
          </a:bodyPr>
          <a:lstStyle>
            <a:lvl1pPr marL="0" indent="0">
              <a:buNone/>
              <a:defRPr sz="1050"/>
            </a:lvl1pPr>
          </a:lstStyle>
          <a:p>
            <a:endParaRPr lang="en-US"/>
          </a:p>
        </p:txBody>
      </p:sp>
      <p:sp>
        <p:nvSpPr>
          <p:cNvPr id="13" name="Picture Placeholder 21"/>
          <p:cNvSpPr>
            <a:spLocks noGrp="1"/>
          </p:cNvSpPr>
          <p:nvPr>
            <p:ph type="pic" sz="quarter" idx="34"/>
          </p:nvPr>
        </p:nvSpPr>
        <p:spPr>
          <a:xfrm>
            <a:off x="4800600" y="3028950"/>
            <a:ext cx="1676400" cy="990600"/>
          </a:xfrm>
        </p:spPr>
        <p:txBody>
          <a:bodyPr>
            <a:normAutofit/>
          </a:bodyPr>
          <a:lstStyle>
            <a:lvl1pPr marL="0" indent="0">
              <a:buNone/>
              <a:defRPr sz="1050"/>
            </a:lvl1pPr>
          </a:lstStyle>
          <a:p>
            <a:endParaRPr lang="en-US"/>
          </a:p>
        </p:txBody>
      </p:sp>
      <p:sp>
        <p:nvSpPr>
          <p:cNvPr id="14" name="Picture Placeholder 21"/>
          <p:cNvSpPr>
            <a:spLocks noGrp="1"/>
          </p:cNvSpPr>
          <p:nvPr>
            <p:ph type="pic" sz="quarter" idx="35"/>
          </p:nvPr>
        </p:nvSpPr>
        <p:spPr>
          <a:xfrm>
            <a:off x="6858000" y="3028950"/>
            <a:ext cx="1676400" cy="990600"/>
          </a:xfrm>
        </p:spPr>
        <p:txBody>
          <a:bodyPr>
            <a:normAutofit/>
          </a:bodyPr>
          <a:lstStyle>
            <a:lvl1pPr marL="0" indent="0">
              <a:buNone/>
              <a:defRPr sz="1050"/>
            </a:lvl1pPr>
          </a:lstStyle>
          <a:p>
            <a:endParaRPr lang="en-US"/>
          </a:p>
        </p:txBody>
      </p:sp>
      <p:sp>
        <p:nvSpPr>
          <p:cNvPr id="15"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lvl1pPr algn="l">
              <a:defRPr b="0" i="0" spc="-150">
                <a:gradFill flip="none" rotWithShape="1">
                  <a:gsLst>
                    <a:gs pos="0">
                      <a:schemeClr val="accent1"/>
                    </a:gs>
                    <a:gs pos="100000">
                      <a:schemeClr val="accent4"/>
                    </a:gs>
                    <a:gs pos="50000">
                      <a:schemeClr val="accent2"/>
                    </a:gs>
                    <a:gs pos="75000">
                      <a:schemeClr val="accent3"/>
                    </a:gs>
                  </a:gsLst>
                  <a:lin ang="0" scaled="1"/>
                  <a:tileRect/>
                </a:gradFill>
                <a:latin typeface="Roboto Slab Bold"/>
                <a:cs typeface="Roboto Slab Bold"/>
              </a:defRPr>
            </a:lvl1pPr>
          </a:lstStyle>
          <a:p>
            <a:r>
              <a:rPr lang="en-US" dirty="0"/>
              <a:t>Click to edit Master title style</a:t>
            </a:r>
            <a:endParaRPr lang="en-JM" dirty="0"/>
          </a:p>
        </p:txBody>
      </p:sp>
      <p:sp>
        <p:nvSpPr>
          <p:cNvPr id="16"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3725746182"/>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23" name="Picture Placeholder 21"/>
          <p:cNvSpPr>
            <a:spLocks noGrp="1"/>
          </p:cNvSpPr>
          <p:nvPr>
            <p:ph type="pic" sz="quarter" idx="26"/>
          </p:nvPr>
        </p:nvSpPr>
        <p:spPr>
          <a:xfrm>
            <a:off x="4724400" y="1572750"/>
            <a:ext cx="1905000" cy="1528200"/>
          </a:xfrm>
        </p:spPr>
        <p:txBody>
          <a:bodyPr>
            <a:normAutofit/>
          </a:bodyPr>
          <a:lstStyle>
            <a:lvl1pPr marL="0" indent="0">
              <a:buNone/>
              <a:defRPr sz="1050"/>
            </a:lvl1pPr>
          </a:lstStyle>
          <a:p>
            <a:endParaRPr lang="en-US"/>
          </a:p>
        </p:txBody>
      </p:sp>
      <p:sp>
        <p:nvSpPr>
          <p:cNvPr id="19" name="Picture Placeholder 21"/>
          <p:cNvSpPr>
            <a:spLocks noGrp="1"/>
          </p:cNvSpPr>
          <p:nvPr>
            <p:ph type="pic" sz="quarter" idx="27"/>
          </p:nvPr>
        </p:nvSpPr>
        <p:spPr>
          <a:xfrm>
            <a:off x="4724400" y="3177150"/>
            <a:ext cx="1905000" cy="1528200"/>
          </a:xfrm>
        </p:spPr>
        <p:txBody>
          <a:bodyPr>
            <a:normAutofit/>
          </a:bodyPr>
          <a:lstStyle>
            <a:lvl1pPr marL="0" indent="0">
              <a:buNone/>
              <a:defRPr sz="1050"/>
            </a:lvl1pPr>
          </a:lstStyle>
          <a:p>
            <a:endParaRPr lang="en-US"/>
          </a:p>
        </p:txBody>
      </p:sp>
      <p:sp>
        <p:nvSpPr>
          <p:cNvPr id="20" name="Picture Placeholder 21"/>
          <p:cNvSpPr>
            <a:spLocks noGrp="1"/>
          </p:cNvSpPr>
          <p:nvPr>
            <p:ph type="pic" sz="quarter" idx="28"/>
          </p:nvPr>
        </p:nvSpPr>
        <p:spPr>
          <a:xfrm>
            <a:off x="609600" y="1572750"/>
            <a:ext cx="1905000" cy="1528200"/>
          </a:xfrm>
        </p:spPr>
        <p:txBody>
          <a:bodyPr>
            <a:normAutofit/>
          </a:bodyPr>
          <a:lstStyle>
            <a:lvl1pPr marL="0" indent="0">
              <a:buNone/>
              <a:defRPr sz="1050"/>
            </a:lvl1pPr>
          </a:lstStyle>
          <a:p>
            <a:endParaRPr lang="en-US" dirty="0"/>
          </a:p>
        </p:txBody>
      </p:sp>
      <p:sp>
        <p:nvSpPr>
          <p:cNvPr id="21" name="Picture Placeholder 21"/>
          <p:cNvSpPr>
            <a:spLocks noGrp="1"/>
          </p:cNvSpPr>
          <p:nvPr>
            <p:ph type="pic" sz="quarter" idx="29"/>
          </p:nvPr>
        </p:nvSpPr>
        <p:spPr>
          <a:xfrm>
            <a:off x="609600" y="3177150"/>
            <a:ext cx="1905000" cy="1528200"/>
          </a:xfrm>
        </p:spPr>
        <p:txBody>
          <a:bodyPr>
            <a:normAutofit/>
          </a:bodyPr>
          <a:lstStyle>
            <a:lvl1pPr marL="0" indent="0">
              <a:buNone/>
              <a:defRPr sz="1050"/>
            </a:lvl1pPr>
          </a:lstStyle>
          <a:p>
            <a:endParaRPr lang="en-US"/>
          </a:p>
        </p:txBody>
      </p:sp>
      <p:sp>
        <p:nvSpPr>
          <p:cNvPr id="8"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lvl1pPr algn="l">
              <a:defRPr b="0" i="0" spc="-150">
                <a:gradFill flip="none" rotWithShape="1">
                  <a:gsLst>
                    <a:gs pos="0">
                      <a:schemeClr val="accent1"/>
                    </a:gs>
                    <a:gs pos="100000">
                      <a:schemeClr val="accent4"/>
                    </a:gs>
                    <a:gs pos="50000">
                      <a:schemeClr val="accent2"/>
                    </a:gs>
                    <a:gs pos="75000">
                      <a:schemeClr val="accent3"/>
                    </a:gs>
                  </a:gsLst>
                  <a:lin ang="0" scaled="1"/>
                  <a:tileRect/>
                </a:gradFill>
                <a:latin typeface="Roboto Slab Bold"/>
                <a:cs typeface="Roboto Slab Bold"/>
              </a:defRPr>
            </a:lvl1pPr>
          </a:lstStyle>
          <a:p>
            <a:r>
              <a:rPr lang="en-US" dirty="0"/>
              <a:t>Click to edit Master title style</a:t>
            </a:r>
            <a:endParaRPr lang="en-JM" dirty="0"/>
          </a:p>
        </p:txBody>
      </p:sp>
      <p:sp>
        <p:nvSpPr>
          <p:cNvPr id="9"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105698217"/>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3_Title and Content">
    <p:spTree>
      <p:nvGrpSpPr>
        <p:cNvPr id="1" name=""/>
        <p:cNvGrpSpPr/>
        <p:nvPr/>
      </p:nvGrpSpPr>
      <p:grpSpPr>
        <a:xfrm>
          <a:off x="0" y="0"/>
          <a:ext cx="0" cy="0"/>
          <a:chOff x="0" y="0"/>
          <a:chExt cx="0" cy="0"/>
        </a:xfrm>
      </p:grpSpPr>
      <p:sp>
        <p:nvSpPr>
          <p:cNvPr id="23" name="Picture Placeholder 21"/>
          <p:cNvSpPr>
            <a:spLocks noGrp="1"/>
          </p:cNvSpPr>
          <p:nvPr>
            <p:ph type="pic" sz="quarter" idx="26"/>
          </p:nvPr>
        </p:nvSpPr>
        <p:spPr>
          <a:xfrm>
            <a:off x="4562002" y="1504950"/>
            <a:ext cx="2300998" cy="1676400"/>
          </a:xfrm>
        </p:spPr>
        <p:txBody>
          <a:bodyPr>
            <a:normAutofit/>
          </a:bodyPr>
          <a:lstStyle>
            <a:lvl1pPr marL="0" indent="0">
              <a:buNone/>
              <a:defRPr sz="1050"/>
            </a:lvl1pPr>
          </a:lstStyle>
          <a:p>
            <a:endParaRPr lang="en-US"/>
          </a:p>
        </p:txBody>
      </p:sp>
      <p:sp>
        <p:nvSpPr>
          <p:cNvPr id="19" name="Picture Placeholder 21"/>
          <p:cNvSpPr>
            <a:spLocks noGrp="1"/>
          </p:cNvSpPr>
          <p:nvPr>
            <p:ph type="pic" sz="quarter" idx="27"/>
          </p:nvPr>
        </p:nvSpPr>
        <p:spPr>
          <a:xfrm>
            <a:off x="6843002" y="1504950"/>
            <a:ext cx="2300998" cy="1676400"/>
          </a:xfrm>
        </p:spPr>
        <p:txBody>
          <a:bodyPr>
            <a:normAutofit/>
          </a:bodyPr>
          <a:lstStyle>
            <a:lvl1pPr marL="0" indent="0">
              <a:buNone/>
              <a:defRPr sz="1050"/>
            </a:lvl1pPr>
          </a:lstStyle>
          <a:p>
            <a:endParaRPr lang="en-US"/>
          </a:p>
        </p:txBody>
      </p:sp>
      <p:sp>
        <p:nvSpPr>
          <p:cNvPr id="20" name="Picture Placeholder 21"/>
          <p:cNvSpPr>
            <a:spLocks noGrp="1"/>
          </p:cNvSpPr>
          <p:nvPr>
            <p:ph type="pic" sz="quarter" idx="28"/>
          </p:nvPr>
        </p:nvSpPr>
        <p:spPr>
          <a:xfrm>
            <a:off x="0" y="1504950"/>
            <a:ext cx="2300998" cy="1676400"/>
          </a:xfrm>
        </p:spPr>
        <p:txBody>
          <a:bodyPr>
            <a:normAutofit/>
          </a:bodyPr>
          <a:lstStyle>
            <a:lvl1pPr marL="0" indent="0">
              <a:buNone/>
              <a:defRPr sz="1050"/>
            </a:lvl1pPr>
          </a:lstStyle>
          <a:p>
            <a:endParaRPr lang="en-US" dirty="0"/>
          </a:p>
        </p:txBody>
      </p:sp>
      <p:sp>
        <p:nvSpPr>
          <p:cNvPr id="21" name="Picture Placeholder 21"/>
          <p:cNvSpPr>
            <a:spLocks noGrp="1"/>
          </p:cNvSpPr>
          <p:nvPr>
            <p:ph type="pic" sz="quarter" idx="29"/>
          </p:nvPr>
        </p:nvSpPr>
        <p:spPr>
          <a:xfrm>
            <a:off x="2281001" y="1504950"/>
            <a:ext cx="2300998" cy="1676400"/>
          </a:xfrm>
        </p:spPr>
        <p:txBody>
          <a:bodyPr>
            <a:normAutofit/>
          </a:bodyPr>
          <a:lstStyle>
            <a:lvl1pPr marL="0" indent="0">
              <a:buNone/>
              <a:defRPr sz="1050"/>
            </a:lvl1pPr>
          </a:lstStyle>
          <a:p>
            <a:endParaRPr lang="en-US"/>
          </a:p>
        </p:txBody>
      </p:sp>
      <p:sp>
        <p:nvSpPr>
          <p:cNvPr id="8"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lvl1pPr algn="l">
              <a:defRPr b="0" i="0" spc="-150">
                <a:gradFill flip="none" rotWithShape="1">
                  <a:gsLst>
                    <a:gs pos="0">
                      <a:schemeClr val="accent1"/>
                    </a:gs>
                    <a:gs pos="100000">
                      <a:schemeClr val="accent4"/>
                    </a:gs>
                    <a:gs pos="50000">
                      <a:schemeClr val="accent2"/>
                    </a:gs>
                    <a:gs pos="75000">
                      <a:schemeClr val="accent3"/>
                    </a:gs>
                  </a:gsLst>
                  <a:lin ang="0" scaled="1"/>
                  <a:tileRect/>
                </a:gradFill>
                <a:latin typeface="Roboto Slab Bold"/>
                <a:cs typeface="Roboto Slab Bold"/>
              </a:defRPr>
            </a:lvl1pPr>
          </a:lstStyle>
          <a:p>
            <a:r>
              <a:rPr lang="en-US" dirty="0"/>
              <a:t>Click to edit Master title style</a:t>
            </a:r>
            <a:endParaRPr lang="en-JM" dirty="0"/>
          </a:p>
        </p:txBody>
      </p:sp>
      <p:sp>
        <p:nvSpPr>
          <p:cNvPr id="9"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3274941598"/>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endParaRPr lang="en-JM" dirty="0"/>
          </a:p>
        </p:txBody>
      </p:sp>
      <p:sp>
        <p:nvSpPr>
          <p:cNvPr id="3" name="Text Placeholder 2"/>
          <p:cNvSpPr>
            <a:spLocks noGrp="1"/>
          </p:cNvSpPr>
          <p:nvPr>
            <p:ph type="body" idx="1"/>
          </p:nvPr>
        </p:nvSpPr>
        <p:spPr>
          <a:xfrm>
            <a:off x="533400" y="1428750"/>
            <a:ext cx="8001000" cy="312419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cxnSp>
        <p:nvCxnSpPr>
          <p:cNvPr id="4" name="Straight Connector 3"/>
          <p:cNvCxnSpPr/>
          <p:nvPr userDrawn="1"/>
        </p:nvCxnSpPr>
        <p:spPr>
          <a:xfrm>
            <a:off x="633600" y="1200150"/>
            <a:ext cx="381000"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43337512"/>
      </p:ext>
    </p:extLst>
  </p:cSld>
  <p:clrMap bg1="lt1" tx1="dk1" bg2="lt2" tx2="dk2" accent1="accent1" accent2="accent2" accent3="accent3" accent4="accent4" accent5="accent5" accent6="accent6" hlink="hlink" folHlink="folHlink"/>
  <p:sldLayoutIdLst>
    <p:sldLayoutId id="2147483706" r:id="rId1"/>
    <p:sldLayoutId id="2147483734" r:id="rId2"/>
    <p:sldLayoutId id="2147483712" r:id="rId3"/>
    <p:sldLayoutId id="2147483725" r:id="rId4"/>
    <p:sldLayoutId id="2147483711" r:id="rId5"/>
    <p:sldLayoutId id="2147483736" r:id="rId6"/>
    <p:sldLayoutId id="2147483710" r:id="rId7"/>
    <p:sldLayoutId id="2147483709" r:id="rId8"/>
    <p:sldLayoutId id="2147483730" r:id="rId9"/>
    <p:sldLayoutId id="2147483722" r:id="rId10"/>
    <p:sldLayoutId id="2147483724" r:id="rId11"/>
    <p:sldLayoutId id="2147483717" r:id="rId12"/>
    <p:sldLayoutId id="2147483707" r:id="rId13"/>
    <p:sldLayoutId id="2147483726" r:id="rId14"/>
    <p:sldLayoutId id="2147483731" r:id="rId15"/>
    <p:sldLayoutId id="2147483727" r:id="rId16"/>
    <p:sldLayoutId id="2147483728" r:id="rId17"/>
    <p:sldLayoutId id="2147483708" r:id="rId18"/>
    <p:sldLayoutId id="2147483649" r:id="rId19"/>
    <p:sldLayoutId id="2147483650" r:id="rId20"/>
    <p:sldLayoutId id="2147483721" r:id="rId21"/>
    <p:sldLayoutId id="2147483704" r:id="rId22"/>
    <p:sldLayoutId id="2147483716" r:id="rId23"/>
    <p:sldLayoutId id="2147483729" r:id="rId24"/>
    <p:sldLayoutId id="2147483698" r:id="rId25"/>
    <p:sldLayoutId id="2147483679" r:id="rId26"/>
    <p:sldLayoutId id="2147483688" r:id="rId27"/>
    <p:sldLayoutId id="2147483703" r:id="rId28"/>
    <p:sldLayoutId id="2147483715" r:id="rId29"/>
    <p:sldLayoutId id="2147483718" r:id="rId30"/>
    <p:sldLayoutId id="2147483686" r:id="rId31"/>
    <p:sldLayoutId id="2147483696" r:id="rId32"/>
    <p:sldLayoutId id="2147483684" r:id="rId33"/>
    <p:sldLayoutId id="2147483683" r:id="rId34"/>
    <p:sldLayoutId id="2147483682" r:id="rId35"/>
    <p:sldLayoutId id="2147483680" r:id="rId36"/>
    <p:sldLayoutId id="2147483681" r:id="rId37"/>
    <p:sldLayoutId id="2147483705" r:id="rId38"/>
    <p:sldLayoutId id="2147483740" r:id="rId39"/>
    <p:sldLayoutId id="2147483677" r:id="rId40"/>
    <p:sldLayoutId id="2147483672" r:id="rId41"/>
    <p:sldLayoutId id="2147483720" r:id="rId42"/>
    <p:sldLayoutId id="2147483697" r:id="rId43"/>
    <p:sldLayoutId id="2147483694" r:id="rId44"/>
    <p:sldLayoutId id="2147483671" r:id="rId45"/>
    <p:sldLayoutId id="2147483669" r:id="rId46"/>
    <p:sldLayoutId id="2147483714" r:id="rId47"/>
    <p:sldLayoutId id="2147483737" r:id="rId48"/>
    <p:sldLayoutId id="2147483667" r:id="rId49"/>
    <p:sldLayoutId id="2147483701" r:id="rId50"/>
    <p:sldLayoutId id="2147483693" r:id="rId51"/>
    <p:sldLayoutId id="2147483665" r:id="rId52"/>
    <p:sldLayoutId id="2147483732" r:id="rId53"/>
    <p:sldLayoutId id="2147483719" r:id="rId54"/>
    <p:sldLayoutId id="2147483664" r:id="rId55"/>
    <p:sldLayoutId id="2147483700" r:id="rId56"/>
    <p:sldLayoutId id="2147483733" r:id="rId57"/>
    <p:sldLayoutId id="2147483713" r:id="rId58"/>
    <p:sldLayoutId id="2147483735" r:id="rId59"/>
    <p:sldLayoutId id="2147483738" r:id="rId60"/>
    <p:sldLayoutId id="2147483660" r:id="rId61"/>
    <p:sldLayoutId id="2147483651" r:id="rId62"/>
    <p:sldLayoutId id="2147483652" r:id="rId63"/>
    <p:sldLayoutId id="2147483653" r:id="rId64"/>
    <p:sldLayoutId id="2147483654" r:id="rId65"/>
    <p:sldLayoutId id="2147483695" r:id="rId66"/>
    <p:sldLayoutId id="2147483655" r:id="rId67"/>
    <p:sldLayoutId id="2147483739" r:id="rId68"/>
  </p:sldLayoutIdLst>
  <p:transition spd="slow">
    <p:push dir="u"/>
  </p:transition>
  <p:hf hdr="0" dt="0"/>
  <p:txStyles>
    <p:titleStyle>
      <a:lvl1pPr algn="l" defTabSz="914400" rtl="0" eaLnBrk="1" latinLnBrk="0" hangingPunct="1">
        <a:spcBef>
          <a:spcPct val="0"/>
        </a:spcBef>
        <a:buNone/>
        <a:defRPr sz="2600" b="0" i="0" kern="1200" spc="-150">
          <a:gradFill flip="none" rotWithShape="1">
            <a:gsLst>
              <a:gs pos="0">
                <a:schemeClr val="accent1"/>
              </a:gs>
              <a:gs pos="100000">
                <a:schemeClr val="accent4"/>
              </a:gs>
              <a:gs pos="45000">
                <a:schemeClr val="accent2"/>
              </a:gs>
              <a:gs pos="68000">
                <a:schemeClr val="accent3"/>
              </a:gs>
            </a:gsLst>
            <a:lin ang="0" scaled="1"/>
            <a:tileRect/>
          </a:gradFill>
          <a:latin typeface="Roboto Slab Bold"/>
          <a:ea typeface="Roboto Light"/>
          <a:cs typeface="Roboto Slab Bold"/>
        </a:defRPr>
      </a:lvl1pPr>
    </p:titleStyle>
    <p:bodyStyle>
      <a:lvl1pPr marL="342900" indent="-342900" algn="l" defTabSz="91440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1pPr>
      <a:lvl2pPr marL="742950" indent="-285750" algn="l" defTabSz="914400" rtl="0" eaLnBrk="1" latinLnBrk="0" hangingPunct="1">
        <a:spcBef>
          <a:spcPct val="20000"/>
        </a:spcBef>
        <a:buFont typeface="Arial" pitchFamily="34" charset="0"/>
        <a:buChar char="–"/>
        <a:defRPr sz="1200" kern="1200">
          <a:solidFill>
            <a:schemeClr val="tx1">
              <a:lumMod val="50000"/>
              <a:lumOff val="50000"/>
            </a:schemeClr>
          </a:solidFill>
          <a:latin typeface="Roboto Light"/>
          <a:ea typeface="+mn-ea"/>
          <a:cs typeface="Roboto Light"/>
        </a:defRPr>
      </a:lvl2pPr>
      <a:lvl3pPr marL="1143000" indent="-228600" algn="l" defTabSz="914400" rtl="0" eaLnBrk="1" latinLnBrk="0" hangingPunct="1">
        <a:spcBef>
          <a:spcPct val="20000"/>
        </a:spcBef>
        <a:buFont typeface="Arial" pitchFamily="34" charset="0"/>
        <a:buChar char="•"/>
        <a:defRPr sz="1100" kern="1200">
          <a:solidFill>
            <a:schemeClr val="tx1">
              <a:lumMod val="50000"/>
              <a:lumOff val="50000"/>
            </a:schemeClr>
          </a:solidFill>
          <a:latin typeface="Roboto Light"/>
          <a:ea typeface="+mn-ea"/>
          <a:cs typeface="Roboto Light"/>
        </a:defRPr>
      </a:lvl3pPr>
      <a:lvl4pPr marL="1600200" indent="-228600" algn="l" defTabSz="914400" rtl="0" eaLnBrk="1" latinLnBrk="0" hangingPunct="1">
        <a:spcBef>
          <a:spcPct val="20000"/>
        </a:spcBef>
        <a:buFont typeface="Arial" pitchFamily="34" charset="0"/>
        <a:buChar char="–"/>
        <a:defRPr sz="1050" kern="1200">
          <a:solidFill>
            <a:schemeClr val="tx1">
              <a:lumMod val="50000"/>
              <a:lumOff val="50000"/>
            </a:schemeClr>
          </a:solidFill>
          <a:latin typeface="Roboto Light"/>
          <a:ea typeface="+mn-ea"/>
          <a:cs typeface="Roboto Light"/>
        </a:defRPr>
      </a:lvl4pPr>
      <a:lvl5pPr marL="2057400" indent="-228600" algn="l" defTabSz="914400" rtl="0" eaLnBrk="1" latinLnBrk="0" hangingPunct="1">
        <a:spcBef>
          <a:spcPct val="20000"/>
        </a:spcBef>
        <a:buFont typeface="Arial" pitchFamily="34" charset="0"/>
        <a:buChar char="»"/>
        <a:defRPr sz="1050" kern="1200">
          <a:solidFill>
            <a:schemeClr val="tx1">
              <a:lumMod val="50000"/>
              <a:lumOff val="50000"/>
            </a:schemeClr>
          </a:solidFill>
          <a:latin typeface="Roboto Light"/>
          <a:ea typeface="+mn-ea"/>
          <a:cs typeface="Robot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Layout" Target="../slideLayouts/slideLayout13.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32.xml"/><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0"/>
            <a:ext cx="9144000" cy="5143500"/>
          </a:xfrm>
          <a:prstGeom prst="rect">
            <a:avLst/>
          </a:prstGeom>
          <a:gradFill flip="none" rotWithShape="1">
            <a:gsLst>
              <a:gs pos="1000">
                <a:schemeClr val="accent1">
                  <a:alpha val="95000"/>
                </a:schemeClr>
              </a:gs>
              <a:gs pos="100000">
                <a:schemeClr val="accent4">
                  <a:alpha val="95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boto Light"/>
              <a:cs typeface="Roboto Light"/>
            </a:endParaRPr>
          </a:p>
        </p:txBody>
      </p:sp>
      <p:pic>
        <p:nvPicPr>
          <p:cNvPr id="16" name="Picture Placeholder 15">
            <a:extLst>
              <a:ext uri="{FF2B5EF4-FFF2-40B4-BE49-F238E27FC236}">
                <a16:creationId xmlns:a16="http://schemas.microsoft.com/office/drawing/2014/main" id="{B062C43B-EED6-45A9-C805-02722249FEBA}"/>
              </a:ext>
            </a:extLst>
          </p:cNvPr>
          <p:cNvPicPr>
            <a:picLocks noGrp="1" noChangeAspect="1"/>
          </p:cNvPicPr>
          <p:nvPr>
            <p:ph type="pic" sz="quarter" idx="13"/>
          </p:nvPr>
        </p:nvPicPr>
        <p:blipFill>
          <a:blip r:embed="rId2" cstate="print">
            <a:alphaModFix amt="5000"/>
            <a:extLst>
              <a:ext uri="{28A0092B-C50C-407E-A947-70E740481C1C}">
                <a14:useLocalDpi xmlns:a14="http://schemas.microsoft.com/office/drawing/2010/main" val="0"/>
              </a:ext>
            </a:extLst>
          </a:blip>
          <a:srcRect t="9583" b="9583"/>
          <a:stretch/>
        </p:blipFill>
        <p:spPr/>
      </p:pic>
      <p:sp>
        <p:nvSpPr>
          <p:cNvPr id="11" name="Text Placeholder 33"/>
          <p:cNvSpPr txBox="1">
            <a:spLocks/>
          </p:cNvSpPr>
          <p:nvPr/>
        </p:nvSpPr>
        <p:spPr>
          <a:xfrm>
            <a:off x="1627297" y="2104362"/>
            <a:ext cx="5889405" cy="106680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2800" spc="-150" dirty="0">
                <a:solidFill>
                  <a:schemeClr val="bg1"/>
                </a:solidFill>
                <a:latin typeface="Roboto Slab Regular"/>
                <a:cs typeface="Roboto Slab Regular"/>
              </a:rPr>
              <a:t>Data Analysis Presentation</a:t>
            </a:r>
          </a:p>
        </p:txBody>
      </p:sp>
      <p:sp>
        <p:nvSpPr>
          <p:cNvPr id="14" name="Text Placeholder 33"/>
          <p:cNvSpPr txBox="1">
            <a:spLocks/>
          </p:cNvSpPr>
          <p:nvPr/>
        </p:nvSpPr>
        <p:spPr>
          <a:xfrm>
            <a:off x="2468641" y="3761712"/>
            <a:ext cx="4206718" cy="257838"/>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160"/>
              </a:spcBef>
              <a:buNone/>
            </a:pPr>
            <a:r>
              <a:rPr lang="en-AU" sz="1050" i="1" dirty="0">
                <a:latin typeface="Roboto Slab Light"/>
                <a:cs typeface="Roboto Slab Light"/>
              </a:rPr>
              <a:t>by </a:t>
            </a:r>
          </a:p>
          <a:p>
            <a:pPr marL="0" indent="0" algn="ctr">
              <a:spcBef>
                <a:spcPts val="160"/>
              </a:spcBef>
              <a:buNone/>
            </a:pPr>
            <a:r>
              <a:rPr lang="en-US" sz="1800" dirty="0">
                <a:solidFill>
                  <a:schemeClr val="bg1"/>
                </a:solidFill>
                <a:latin typeface="Roboto Slab Light"/>
                <a:cs typeface="Roboto Slab Light"/>
              </a:rPr>
              <a:t>ZOE B.</a:t>
            </a:r>
            <a:endParaRPr lang="en-AU" sz="1800" dirty="0">
              <a:solidFill>
                <a:schemeClr val="bg1"/>
              </a:solidFill>
              <a:latin typeface="Roboto Slab Light"/>
              <a:cs typeface="Roboto Slab Light"/>
            </a:endParaRPr>
          </a:p>
        </p:txBody>
      </p:sp>
    </p:spTree>
    <p:extLst>
      <p:ext uri="{BB962C8B-B14F-4D97-AF65-F5344CB8AC3E}">
        <p14:creationId xmlns:p14="http://schemas.microsoft.com/office/powerpoint/2010/main" val="209601679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ppt_y</p:attrName>
                                        </p:attrNameLst>
                                      </p:cBhvr>
                                      <p:tavLst>
                                        <p:tav tm="0">
                                          <p:val>
                                            <p:strVal val="#ppt_y+#ppt_h*1.125000"/>
                                          </p:val>
                                        </p:tav>
                                        <p:tav tm="100000">
                                          <p:val>
                                            <p:strVal val="#ppt_y"/>
                                          </p:val>
                                        </p:tav>
                                      </p:tavLst>
                                    </p:anim>
                                    <p:animEffect transition="in" filter="wipe(up)">
                                      <p:cBhvr>
                                        <p:cTn id="8" dur="500"/>
                                        <p:tgtEl>
                                          <p:spTgt spid="11"/>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p:tgtEl>
                                          <p:spTgt spid="14"/>
                                        </p:tgtEl>
                                        <p:attrNameLst>
                                          <p:attrName>ppt_y</p:attrName>
                                        </p:attrNameLst>
                                      </p:cBhvr>
                                      <p:tavLst>
                                        <p:tav tm="0">
                                          <p:val>
                                            <p:strVal val="#ppt_y+#ppt_h*1.125000"/>
                                          </p:val>
                                        </p:tav>
                                        <p:tav tm="100000">
                                          <p:val>
                                            <p:strVal val="#ppt_y"/>
                                          </p:val>
                                        </p:tav>
                                      </p:tavLst>
                                    </p:anim>
                                    <p:animEffect transition="in" filter="wipe(up)">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Interpretation and Reporting​</a:t>
            </a:r>
          </a:p>
        </p:txBody>
      </p:sp>
      <p:sp>
        <p:nvSpPr>
          <p:cNvPr id="4" name="Text Placeholder 3"/>
          <p:cNvSpPr>
            <a:spLocks noGrp="1"/>
          </p:cNvSpPr>
          <p:nvPr>
            <p:ph type="body" sz="quarter" idx="24"/>
          </p:nvPr>
        </p:nvSpPr>
        <p:spPr/>
        <p:txBody>
          <a:bodyPr/>
          <a:lstStyle/>
          <a:p>
            <a:r>
              <a:rPr lang="en-US" sz="700" dirty="0">
                <a:solidFill>
                  <a:schemeClr val="tx2"/>
                </a:solidFill>
              </a:rPr>
              <a:t>DATA ANALYSIS PRESENTATION Zoe B.</a:t>
            </a:r>
          </a:p>
        </p:txBody>
      </p:sp>
      <p:sp>
        <p:nvSpPr>
          <p:cNvPr id="7" name="Text Placeholder 5"/>
          <p:cNvSpPr txBox="1">
            <a:spLocks/>
          </p:cNvSpPr>
          <p:nvPr/>
        </p:nvSpPr>
        <p:spPr>
          <a:xfrm>
            <a:off x="3752261" y="1733550"/>
            <a:ext cx="4687482" cy="2514600"/>
          </a:xfrm>
          <a:prstGeom prst="rect">
            <a:avLst/>
          </a:prstGeom>
        </p:spPr>
        <p:txBody>
          <a:bodyPr/>
          <a:lst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Franklin Gothic Book" pitchFamily="34" charset="0"/>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65000"/>
                    <a:lumOff val="35000"/>
                  </a:schemeClr>
                </a:solidFill>
                <a:latin typeface="Franklin Gothic Book" pitchFamily="34" charset="0"/>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Franklin Gothic Book" pitchFamily="34" charset="0"/>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200000"/>
              </a:lnSpc>
              <a:spcBef>
                <a:spcPts val="0"/>
              </a:spcBef>
              <a:buFont typeface="Courier New"/>
              <a:buChar char="o"/>
              <a:defRPr/>
            </a:pPr>
            <a:r>
              <a:rPr lang="en-US" sz="1000" dirty="0">
                <a:solidFill>
                  <a:schemeClr val="tx1">
                    <a:lumMod val="50000"/>
                    <a:lumOff val="50000"/>
                  </a:schemeClr>
                </a:solidFill>
                <a:latin typeface="Roboto Light"/>
                <a:cs typeface="Roboto Light"/>
              </a:rPr>
              <a:t>I examined data patterns and correlations to understand the underlying trends and behaviors</a:t>
            </a:r>
          </a:p>
          <a:p>
            <a:pPr>
              <a:lnSpc>
                <a:spcPct val="200000"/>
              </a:lnSpc>
              <a:spcBef>
                <a:spcPts val="0"/>
              </a:spcBef>
              <a:buFont typeface="Courier New"/>
              <a:buChar char="o"/>
              <a:defRPr/>
            </a:pPr>
            <a:r>
              <a:rPr lang="en-US" sz="1000" dirty="0">
                <a:solidFill>
                  <a:schemeClr val="tx1">
                    <a:lumMod val="50000"/>
                    <a:lumOff val="50000"/>
                  </a:schemeClr>
                </a:solidFill>
                <a:latin typeface="Roboto Light"/>
                <a:cs typeface="Roboto Light"/>
              </a:rPr>
              <a:t>I prepared detailed reports and presentations, using clear visualizations to convey complex information. I also provided executive summaries to highlight key insights and recommendations</a:t>
            </a:r>
          </a:p>
          <a:p>
            <a:pPr>
              <a:lnSpc>
                <a:spcPct val="200000"/>
              </a:lnSpc>
              <a:spcBef>
                <a:spcPts val="0"/>
              </a:spcBef>
              <a:buFont typeface="Courier New"/>
              <a:buChar char="o"/>
              <a:defRPr/>
            </a:pPr>
            <a:r>
              <a:rPr lang="en-US" sz="1000" dirty="0">
                <a:solidFill>
                  <a:schemeClr val="tx1">
                    <a:lumMod val="50000"/>
                    <a:lumOff val="50000"/>
                  </a:schemeClr>
                </a:solidFill>
                <a:latin typeface="Roboto Light"/>
                <a:cs typeface="Roboto Light"/>
              </a:rPr>
              <a:t>I tailored my communication to different stakeholders, including senior managers and department heads, ensuring that the findings were relevant and actionable for their specific needs.​​</a:t>
            </a:r>
            <a:endParaRPr lang="en-JM" sz="1000" dirty="0">
              <a:solidFill>
                <a:schemeClr val="tx1">
                  <a:lumMod val="50000"/>
                  <a:lumOff val="50000"/>
                </a:schemeClr>
              </a:solidFill>
              <a:latin typeface="Roboto Light"/>
              <a:cs typeface="Roboto Light"/>
            </a:endParaRPr>
          </a:p>
        </p:txBody>
      </p:sp>
      <p:pic>
        <p:nvPicPr>
          <p:cNvPr id="11" name="Picture Placeholder 10" descr="A computer on a desk&#10;&#10;Description automatically generated with medium confidence">
            <a:extLst>
              <a:ext uri="{FF2B5EF4-FFF2-40B4-BE49-F238E27FC236}">
                <a16:creationId xmlns:a16="http://schemas.microsoft.com/office/drawing/2014/main" id="{92FFF23F-B8AB-65F6-6599-192861E47322}"/>
              </a:ext>
            </a:extLst>
          </p:cNvPr>
          <p:cNvPicPr>
            <a:picLocks noGrp="1" noChangeAspect="1"/>
          </p:cNvPicPr>
          <p:nvPr>
            <p:ph type="pic" sz="quarter" idx="52"/>
          </p:nvPr>
        </p:nvPicPr>
        <p:blipFill>
          <a:blip r:embed="rId2" cstate="print">
            <a:extLst>
              <a:ext uri="{28A0092B-C50C-407E-A947-70E740481C1C}">
                <a14:useLocalDpi xmlns:a14="http://schemas.microsoft.com/office/drawing/2010/main" val="0"/>
              </a:ext>
            </a:extLst>
          </a:blip>
          <a:srcRect l="15292" r="15292"/>
          <a:stretch>
            <a:fillRect/>
          </a:stretch>
        </p:blipFill>
        <p:spPr>
          <a:xfrm>
            <a:off x="533400" y="1428750"/>
            <a:ext cx="2514600" cy="2514600"/>
          </a:xfrm>
        </p:spPr>
      </p:pic>
    </p:spTree>
    <p:extLst>
      <p:ext uri="{BB962C8B-B14F-4D97-AF65-F5344CB8AC3E}">
        <p14:creationId xmlns:p14="http://schemas.microsoft.com/office/powerpoint/2010/main" val="120654677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4"/>
          </p:nvPr>
        </p:nvSpPr>
        <p:spPr/>
        <p:txBody>
          <a:bodyPr/>
          <a:lstStyle/>
          <a:p>
            <a:r>
              <a:rPr lang="en-US" sz="700" dirty="0">
                <a:solidFill>
                  <a:schemeClr val="tx2"/>
                </a:solidFill>
              </a:rPr>
              <a:t>DATA ANALYSIS PRESENTATION Zoe B.</a:t>
            </a:r>
          </a:p>
        </p:txBody>
      </p:sp>
      <p:sp>
        <p:nvSpPr>
          <p:cNvPr id="4" name="Title 3"/>
          <p:cNvSpPr>
            <a:spLocks noGrp="1"/>
          </p:cNvSpPr>
          <p:nvPr>
            <p:ph type="title"/>
          </p:nvPr>
        </p:nvSpPr>
        <p:spPr/>
        <p:txBody>
          <a:bodyPr/>
          <a:lstStyle/>
          <a:p>
            <a:r>
              <a:rPr lang="en-US" dirty="0"/>
              <a:t>Single Image &amp; Content</a:t>
            </a:r>
          </a:p>
        </p:txBody>
      </p:sp>
      <p:sp>
        <p:nvSpPr>
          <p:cNvPr id="11" name="Rectangle 10"/>
          <p:cNvSpPr/>
          <p:nvPr/>
        </p:nvSpPr>
        <p:spPr>
          <a:xfrm>
            <a:off x="609600" y="1714501"/>
            <a:ext cx="2362200" cy="2133600"/>
          </a:xfrm>
          <a:prstGeom prst="rect">
            <a:avLst/>
          </a:prstGeom>
          <a:gradFill flip="none" rotWithShape="1">
            <a:gsLst>
              <a:gs pos="1000">
                <a:schemeClr val="accent1">
                  <a:alpha val="85000"/>
                </a:schemeClr>
              </a:gs>
              <a:gs pos="100000">
                <a:schemeClr val="accent4">
                  <a:alpha val="85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boto Light"/>
              <a:cs typeface="Roboto Light"/>
            </a:endParaRPr>
          </a:p>
        </p:txBody>
      </p:sp>
      <p:sp>
        <p:nvSpPr>
          <p:cNvPr id="12" name="Rectangle 11"/>
          <p:cNvSpPr/>
          <p:nvPr/>
        </p:nvSpPr>
        <p:spPr>
          <a:xfrm>
            <a:off x="838200" y="2559904"/>
            <a:ext cx="1905000" cy="707886"/>
          </a:xfrm>
          <a:prstGeom prst="rect">
            <a:avLst/>
          </a:prstGeom>
        </p:spPr>
        <p:txBody>
          <a:bodyPr wrap="square">
            <a:spAutoFit/>
          </a:bodyPr>
          <a:lstStyle/>
          <a:p>
            <a:r>
              <a:rPr lang="en-US" sz="1000" dirty="0">
                <a:latin typeface="Roboto Light"/>
                <a:cs typeface="Roboto Light"/>
              </a:rPr>
              <a:t>For Example </a:t>
            </a:r>
            <a:r>
              <a:rPr lang="en-US" sz="1000" dirty="0"/>
              <a:t>The company needed insights into sales trends and performance across different regions</a:t>
            </a:r>
            <a:endParaRPr lang="en-US" sz="1000" dirty="0">
              <a:latin typeface="Roboto Light"/>
              <a:cs typeface="Roboto Light"/>
            </a:endParaRPr>
          </a:p>
        </p:txBody>
      </p:sp>
      <p:sp>
        <p:nvSpPr>
          <p:cNvPr id="14" name="Rectangle 13">
            <a:extLst>
              <a:ext uri="{FF2B5EF4-FFF2-40B4-BE49-F238E27FC236}">
                <a16:creationId xmlns:a16="http://schemas.microsoft.com/office/drawing/2014/main" id="{16D8E541-43BE-342E-C20D-36C4526FDB47}"/>
              </a:ext>
            </a:extLst>
          </p:cNvPr>
          <p:cNvSpPr/>
          <p:nvPr/>
        </p:nvSpPr>
        <p:spPr>
          <a:xfrm>
            <a:off x="3352800" y="1714501"/>
            <a:ext cx="2362200" cy="2133600"/>
          </a:xfrm>
          <a:prstGeom prst="rect">
            <a:avLst/>
          </a:prstGeom>
          <a:gradFill flip="none" rotWithShape="1">
            <a:gsLst>
              <a:gs pos="1000">
                <a:schemeClr val="accent1">
                  <a:alpha val="85000"/>
                </a:schemeClr>
              </a:gs>
              <a:gs pos="100000">
                <a:schemeClr val="accent4">
                  <a:alpha val="85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boto Light"/>
              <a:cs typeface="Roboto Light"/>
            </a:endParaRPr>
          </a:p>
        </p:txBody>
      </p:sp>
      <p:sp>
        <p:nvSpPr>
          <p:cNvPr id="15" name="Rectangle 14">
            <a:extLst>
              <a:ext uri="{FF2B5EF4-FFF2-40B4-BE49-F238E27FC236}">
                <a16:creationId xmlns:a16="http://schemas.microsoft.com/office/drawing/2014/main" id="{65A37318-8935-1A16-F4C3-8CE56DE05157}"/>
              </a:ext>
            </a:extLst>
          </p:cNvPr>
          <p:cNvSpPr/>
          <p:nvPr/>
        </p:nvSpPr>
        <p:spPr>
          <a:xfrm>
            <a:off x="3581400" y="2119581"/>
            <a:ext cx="1905000" cy="1323439"/>
          </a:xfrm>
          <a:prstGeom prst="rect">
            <a:avLst/>
          </a:prstGeom>
        </p:spPr>
        <p:txBody>
          <a:bodyPr wrap="square">
            <a:spAutoFit/>
          </a:bodyPr>
          <a:lstStyle/>
          <a:p>
            <a:r>
              <a:rPr lang="en-US" sz="1000" dirty="0"/>
              <a:t>I highlighted key trends in sales performance, identifying regions with declining sales and linking these trends to marketing strategies. This analysis led to targeted marketing efforts, which resulted in a 4% increase in sales.</a:t>
            </a:r>
            <a:endParaRPr lang="en-US" sz="1000" dirty="0">
              <a:solidFill>
                <a:schemeClr val="bg1"/>
              </a:solidFill>
              <a:latin typeface="Roboto Light"/>
              <a:cs typeface="Roboto Light"/>
            </a:endParaRPr>
          </a:p>
        </p:txBody>
      </p:sp>
    </p:spTree>
    <p:extLst>
      <p:ext uri="{BB962C8B-B14F-4D97-AF65-F5344CB8AC3E}">
        <p14:creationId xmlns:p14="http://schemas.microsoft.com/office/powerpoint/2010/main" val="399828284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xmlns:p14="http://schemas.microsoft.com/office/powerpoint/2010/mai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638175"/>
          </a:xfrm>
          <a:prstGeom prst="rect">
            <a:avLst/>
          </a:prstGeom>
          <a:gradFill flip="none" rotWithShape="1">
            <a:gsLst>
              <a:gs pos="1000">
                <a:schemeClr val="accent1"/>
              </a:gs>
              <a:gs pos="100000">
                <a:schemeClr val="accent4">
                  <a:alpha val="9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boto Light"/>
              <a:cs typeface="Roboto Light"/>
            </a:endParaRPr>
          </a:p>
        </p:txBody>
      </p:sp>
      <p:sp>
        <p:nvSpPr>
          <p:cNvPr id="7" name="Rectangle 6"/>
          <p:cNvSpPr/>
          <p:nvPr/>
        </p:nvSpPr>
        <p:spPr>
          <a:xfrm>
            <a:off x="1447800" y="87868"/>
            <a:ext cx="5257800" cy="369332"/>
          </a:xfrm>
          <a:prstGeom prst="rect">
            <a:avLst/>
          </a:prstGeom>
        </p:spPr>
        <p:txBody>
          <a:bodyPr wrap="square">
            <a:spAutoFit/>
          </a:bodyPr>
          <a:lstStyle/>
          <a:p>
            <a:pPr algn="ctr"/>
            <a:r>
              <a:rPr lang="en-US" sz="1800" b="0" i="0" u="none" strike="noStrike" dirty="0">
                <a:solidFill>
                  <a:srgbClr val="FFFFFF"/>
                </a:solidFill>
                <a:effectLst/>
                <a:latin typeface="Calibri Light" panose="020F0302020204030204" pitchFamily="34" charset="0"/>
              </a:rPr>
              <a:t>Example of Power BI Visual​</a:t>
            </a:r>
            <a:endParaRPr lang="en-US" sz="1200" dirty="0">
              <a:solidFill>
                <a:schemeClr val="bg1"/>
              </a:solidFill>
              <a:latin typeface="Roboto Light"/>
              <a:cs typeface="Roboto Light"/>
            </a:endParaRPr>
          </a:p>
        </p:txBody>
      </p:sp>
      <p:pic>
        <p:nvPicPr>
          <p:cNvPr id="3" name="Picture 2">
            <a:extLst>
              <a:ext uri="{FF2B5EF4-FFF2-40B4-BE49-F238E27FC236}">
                <a16:creationId xmlns:a16="http://schemas.microsoft.com/office/drawing/2014/main" id="{42BFE6CE-F062-EFDA-6811-B1FC3E2BB0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726043"/>
            <a:ext cx="7086600" cy="3975011"/>
          </a:xfrm>
          <a:prstGeom prst="rect">
            <a:avLst/>
          </a:prstGeom>
        </p:spPr>
      </p:pic>
    </p:spTree>
    <p:extLst>
      <p:ext uri="{BB962C8B-B14F-4D97-AF65-F5344CB8AC3E}">
        <p14:creationId xmlns:p14="http://schemas.microsoft.com/office/powerpoint/2010/main" val="2571894158"/>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3582" y="0"/>
            <a:ext cx="9140418" cy="590550"/>
          </a:xfrm>
          <a:prstGeom prst="rect">
            <a:avLst/>
          </a:prstGeom>
          <a:gradFill flip="none" rotWithShape="1">
            <a:gsLst>
              <a:gs pos="1000">
                <a:schemeClr val="accent1">
                  <a:alpha val="92000"/>
                </a:schemeClr>
              </a:gs>
              <a:gs pos="100000">
                <a:schemeClr val="accent4">
                  <a:alpha val="92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boto Light"/>
              <a:cs typeface="Roboto Light"/>
            </a:endParaRPr>
          </a:p>
        </p:txBody>
      </p:sp>
      <p:sp>
        <p:nvSpPr>
          <p:cNvPr id="23" name="Rectangle 22"/>
          <p:cNvSpPr/>
          <p:nvPr/>
        </p:nvSpPr>
        <p:spPr>
          <a:xfrm>
            <a:off x="1143000" y="110609"/>
            <a:ext cx="6858000" cy="369332"/>
          </a:xfrm>
          <a:prstGeom prst="rect">
            <a:avLst/>
          </a:prstGeom>
        </p:spPr>
        <p:txBody>
          <a:bodyPr wrap="square">
            <a:spAutoFit/>
          </a:bodyPr>
          <a:lstStyle/>
          <a:p>
            <a:pPr algn="ctr"/>
            <a:r>
              <a:rPr lang="en-US" sz="1800" b="0" i="0" u="none" strike="noStrike" dirty="0">
                <a:solidFill>
                  <a:srgbClr val="FFFFFF"/>
                </a:solidFill>
                <a:effectLst/>
                <a:latin typeface="Calibri Light" panose="020F0302020204030204" pitchFamily="34" charset="0"/>
              </a:rPr>
              <a:t>Example of Tableau BI Visual​</a:t>
            </a:r>
            <a:endParaRPr lang="en-US" sz="1200" dirty="0">
              <a:solidFill>
                <a:schemeClr val="bg1"/>
              </a:solidFill>
              <a:latin typeface="Roboto Light"/>
              <a:cs typeface="Roboto Light"/>
            </a:endParaRPr>
          </a:p>
        </p:txBody>
      </p:sp>
      <p:pic>
        <p:nvPicPr>
          <p:cNvPr id="3" name="Picture 2">
            <a:extLst>
              <a:ext uri="{FF2B5EF4-FFF2-40B4-BE49-F238E27FC236}">
                <a16:creationId xmlns:a16="http://schemas.microsoft.com/office/drawing/2014/main" id="{8989488E-0DFD-FAE4-718B-825D914622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999" y="590550"/>
            <a:ext cx="7284471" cy="4552949"/>
          </a:xfrm>
          <a:prstGeom prst="rect">
            <a:avLst/>
          </a:prstGeom>
        </p:spPr>
      </p:pic>
    </p:spTree>
    <p:extLst>
      <p:ext uri="{BB962C8B-B14F-4D97-AF65-F5344CB8AC3E}">
        <p14:creationId xmlns:p14="http://schemas.microsoft.com/office/powerpoint/2010/main" val="372967103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xmlns:p14="http://schemas.microsoft.com/office/powerpoint/2010/mai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7"/>
          </p:nvPr>
        </p:nvSpPr>
        <p:spPr>
          <a:xfrm>
            <a:off x="1371598" y="1911422"/>
            <a:ext cx="7391401" cy="479810"/>
          </a:xfrm>
        </p:spPr>
        <p:txBody>
          <a:bodyPr>
            <a:noAutofit/>
          </a:bodyPr>
          <a:lstStyle/>
          <a:p>
            <a:pPr>
              <a:lnSpc>
                <a:spcPct val="120000"/>
              </a:lnSpc>
              <a:spcBef>
                <a:spcPts val="0"/>
              </a:spcBef>
            </a:pPr>
            <a:r>
              <a:rPr lang="en-US" dirty="0"/>
              <a:t>Summarizing my qualifications and skills as a data analyst.​</a:t>
            </a:r>
            <a:r>
              <a:rPr lang="ru-RU" dirty="0"/>
              <a:t> </a:t>
            </a:r>
            <a:r>
              <a:rPr lang="en-US" dirty="0"/>
              <a:t>How I Can Contribute:</a:t>
            </a:r>
          </a:p>
          <a:p>
            <a:pPr>
              <a:lnSpc>
                <a:spcPct val="120000"/>
              </a:lnSpc>
              <a:spcBef>
                <a:spcPts val="0"/>
              </a:spcBef>
            </a:pPr>
            <a:r>
              <a:rPr lang="en-KZ" dirty="0"/>
              <a:t>Gathering data | Data modelling| Data mining| Data management | Data reporting | Data cleaning| Data visualisation| Dashboards| Data Mapping| Finding patterns| Predictive modelling | Significant testing| Competitive analysis | Forecasting analysis| Problem-solving| Critical thinking| </a:t>
            </a:r>
            <a:endParaRPr lang="en-JM" sz="1000" dirty="0">
              <a:solidFill>
                <a:schemeClr val="tx1">
                  <a:lumMod val="50000"/>
                  <a:lumOff val="50000"/>
                </a:schemeClr>
              </a:solidFill>
            </a:endParaRPr>
          </a:p>
        </p:txBody>
      </p:sp>
      <p:sp>
        <p:nvSpPr>
          <p:cNvPr id="6" name="Text Placeholder 5"/>
          <p:cNvSpPr>
            <a:spLocks noGrp="1"/>
          </p:cNvSpPr>
          <p:nvPr>
            <p:ph type="body" sz="quarter" idx="48"/>
          </p:nvPr>
        </p:nvSpPr>
        <p:spPr>
          <a:xfrm>
            <a:off x="1371598" y="3051168"/>
            <a:ext cx="7391401" cy="516890"/>
          </a:xfrm>
        </p:spPr>
        <p:txBody>
          <a:bodyPr>
            <a:noAutofit/>
          </a:bodyPr>
          <a:lstStyle/>
          <a:p>
            <a:pPr lvl="0"/>
            <a:r>
              <a:rPr lang="en-KZ" dirty="0"/>
              <a:t>SAP TERP10;</a:t>
            </a:r>
          </a:p>
          <a:p>
            <a:pPr lvl="0"/>
            <a:r>
              <a:rPr lang="en-KZ" dirty="0"/>
              <a:t>AWS Certified Cloud Practitioner;</a:t>
            </a:r>
          </a:p>
          <a:p>
            <a:pPr lvl="0"/>
            <a:r>
              <a:rPr lang="en-KZ" dirty="0"/>
              <a:t>TOGAF 9 Foundation;</a:t>
            </a:r>
          </a:p>
          <a:p>
            <a:pPr lvl="0"/>
            <a:r>
              <a:rPr lang="en-KZ" dirty="0"/>
              <a:t>MDG100 SAP Master Data Governance.</a:t>
            </a:r>
          </a:p>
          <a:p>
            <a:pPr>
              <a:lnSpc>
                <a:spcPct val="120000"/>
              </a:lnSpc>
              <a:spcBef>
                <a:spcPts val="0"/>
              </a:spcBef>
            </a:pPr>
            <a:endParaRPr lang="en-JM" sz="1000" dirty="0">
              <a:solidFill>
                <a:schemeClr val="tx1">
                  <a:lumMod val="50000"/>
                  <a:lumOff val="50000"/>
                </a:schemeClr>
              </a:solidFill>
            </a:endParaRPr>
          </a:p>
        </p:txBody>
      </p:sp>
      <p:sp>
        <p:nvSpPr>
          <p:cNvPr id="10" name="Content Placeholder 9"/>
          <p:cNvSpPr>
            <a:spLocks noGrp="1" noChangeAspect="1"/>
          </p:cNvSpPr>
          <p:nvPr>
            <p:ph sz="quarter" idx="55"/>
          </p:nvPr>
        </p:nvSpPr>
        <p:spPr>
          <a:xfrm>
            <a:off x="685801" y="1574551"/>
            <a:ext cx="514349" cy="539999"/>
          </a:xfrm>
          <a:solidFill>
            <a:schemeClr val="accent1"/>
          </a:solidFill>
          <a:ln>
            <a:noFill/>
          </a:ln>
        </p:spPr>
        <p:txBody>
          <a:bodyPr wrap="none"/>
          <a:lstStyle/>
          <a:p>
            <a:r>
              <a:rPr lang="en-US" sz="1800" dirty="0">
                <a:solidFill>
                  <a:schemeClr val="bg2"/>
                </a:solidFill>
              </a:rPr>
              <a:t>1</a:t>
            </a:r>
          </a:p>
        </p:txBody>
      </p:sp>
      <p:sp>
        <p:nvSpPr>
          <p:cNvPr id="16" name="Content Placeholder 15"/>
          <p:cNvSpPr>
            <a:spLocks noGrp="1" noChangeAspect="1"/>
          </p:cNvSpPr>
          <p:nvPr>
            <p:ph sz="quarter" idx="65"/>
          </p:nvPr>
        </p:nvSpPr>
        <p:spPr>
          <a:xfrm>
            <a:off x="685801" y="2549910"/>
            <a:ext cx="514349" cy="539999"/>
          </a:xfrm>
          <a:solidFill>
            <a:schemeClr val="accent1"/>
          </a:solidFill>
        </p:spPr>
        <p:txBody>
          <a:bodyPr wrap="none"/>
          <a:lstStyle/>
          <a:p>
            <a:r>
              <a:rPr lang="en-US" sz="1800" dirty="0">
                <a:solidFill>
                  <a:schemeClr val="bg2"/>
                </a:solidFill>
              </a:rPr>
              <a:t>2</a:t>
            </a:r>
          </a:p>
        </p:txBody>
      </p:sp>
      <p:sp>
        <p:nvSpPr>
          <p:cNvPr id="24" name="TextBox 23"/>
          <p:cNvSpPr txBox="1"/>
          <p:nvPr/>
        </p:nvSpPr>
        <p:spPr>
          <a:xfrm>
            <a:off x="1371600" y="1504950"/>
            <a:ext cx="1717665" cy="292388"/>
          </a:xfrm>
          <a:prstGeom prst="rect">
            <a:avLst/>
          </a:prstGeom>
          <a:noFill/>
        </p:spPr>
        <p:txBody>
          <a:bodyPr wrap="square" rtlCol="0">
            <a:spAutoFit/>
          </a:bodyPr>
          <a:lstStyle/>
          <a:p>
            <a:r>
              <a:rPr lang="en-JM" sz="1300" dirty="0">
                <a:latin typeface="Roboto Slab Bold"/>
                <a:ea typeface="Roboto Light"/>
                <a:cs typeface="Roboto Slab Bold"/>
              </a:rPr>
              <a:t>Qualifications</a:t>
            </a:r>
          </a:p>
        </p:txBody>
      </p:sp>
      <p:sp>
        <p:nvSpPr>
          <p:cNvPr id="30" name="TextBox 29"/>
          <p:cNvSpPr txBox="1"/>
          <p:nvPr/>
        </p:nvSpPr>
        <p:spPr>
          <a:xfrm>
            <a:off x="1330335" y="2571750"/>
            <a:ext cx="1717665" cy="292388"/>
          </a:xfrm>
          <a:prstGeom prst="rect">
            <a:avLst/>
          </a:prstGeom>
          <a:noFill/>
        </p:spPr>
        <p:txBody>
          <a:bodyPr wrap="square" rtlCol="0">
            <a:spAutoFit/>
          </a:bodyPr>
          <a:lstStyle/>
          <a:p>
            <a:r>
              <a:rPr lang="en-JM" sz="1300" dirty="0">
                <a:latin typeface="Roboto Slab Bold"/>
                <a:ea typeface="Roboto Light"/>
                <a:cs typeface="Roboto Slab Bold"/>
              </a:rPr>
              <a:t>Certifications:</a:t>
            </a:r>
          </a:p>
        </p:txBody>
      </p:sp>
      <p:sp>
        <p:nvSpPr>
          <p:cNvPr id="23" name="Text Placeholder 4"/>
          <p:cNvSpPr>
            <a:spLocks noGrp="1"/>
          </p:cNvSpPr>
          <p:nvPr>
            <p:ph type="body" sz="quarter" idx="24"/>
          </p:nvPr>
        </p:nvSpPr>
        <p:spPr>
          <a:xfrm>
            <a:off x="533400" y="419100"/>
            <a:ext cx="5029200" cy="323850"/>
          </a:xfrm>
        </p:spPr>
        <p:txBody>
          <a:bodyPr/>
          <a:lstStyle/>
          <a:p>
            <a:r>
              <a:rPr lang="en-US" sz="700" dirty="0">
                <a:solidFill>
                  <a:schemeClr val="tx2"/>
                </a:solidFill>
              </a:rPr>
              <a:t>DATA ANALYSIS PRESENTATION Zoe B.</a:t>
            </a:r>
          </a:p>
        </p:txBody>
      </p:sp>
      <p:sp>
        <p:nvSpPr>
          <p:cNvPr id="29" name="Title 5"/>
          <p:cNvSpPr>
            <a:spLocks noGrp="1"/>
          </p:cNvSpPr>
          <p:nvPr>
            <p:ph type="title"/>
          </p:nvPr>
        </p:nvSpPr>
        <p:spPr>
          <a:xfrm>
            <a:off x="533400" y="438150"/>
            <a:ext cx="7620000" cy="857250"/>
          </a:xfrm>
        </p:spPr>
        <p:txBody>
          <a:bodyPr/>
          <a:lstStyle/>
          <a:p>
            <a:pPr>
              <a:tabLst>
                <a:tab pos="1793875" algn="l"/>
              </a:tabLst>
            </a:pPr>
            <a:r>
              <a:rPr lang="en-US" dirty="0"/>
              <a:t>Your Qualifications and Skills​</a:t>
            </a:r>
          </a:p>
        </p:txBody>
      </p:sp>
    </p:spTree>
    <p:extLst>
      <p:ext uri="{BB962C8B-B14F-4D97-AF65-F5344CB8AC3E}">
        <p14:creationId xmlns:p14="http://schemas.microsoft.com/office/powerpoint/2010/main" val="109454605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8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800" fill="hold"/>
                                        <p:tgtEl>
                                          <p:spTgt spid="5">
                                            <p:txEl>
                                              <p:pRg st="0" end="0"/>
                                            </p:txEl>
                                          </p:spTgt>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p:cTn id="11" dur="8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2" dur="800" fill="hold"/>
                                        <p:tgtEl>
                                          <p:spTgt spid="5">
                                            <p:txEl>
                                              <p:pRg st="1" end="1"/>
                                            </p:txEl>
                                          </p:spTgt>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 calcmode="lin" valueType="num">
                                      <p:cBhvr>
                                        <p:cTn id="15" dur="8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6" dur="800" fill="hold"/>
                                        <p:tgtEl>
                                          <p:spTgt spid="6">
                                            <p:txEl>
                                              <p:pRg st="0" end="0"/>
                                            </p:txEl>
                                          </p:spTgt>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 calcmode="lin" valueType="num">
                                      <p:cBhvr>
                                        <p:cTn id="19" dur="800" fill="hold"/>
                                        <p:tgtEl>
                                          <p:spTgt spid="6">
                                            <p:txEl>
                                              <p:pRg st="1" end="1"/>
                                            </p:txEl>
                                          </p:spTgt>
                                        </p:tgtEl>
                                        <p:attrNameLst>
                                          <p:attrName>ppt_w</p:attrName>
                                        </p:attrNameLst>
                                      </p:cBhvr>
                                      <p:tavLst>
                                        <p:tav tm="0">
                                          <p:val>
                                            <p:fltVal val="0"/>
                                          </p:val>
                                        </p:tav>
                                        <p:tav tm="100000">
                                          <p:val>
                                            <p:strVal val="#ppt_w"/>
                                          </p:val>
                                        </p:tav>
                                      </p:tavLst>
                                    </p:anim>
                                    <p:anim calcmode="lin" valueType="num">
                                      <p:cBhvr>
                                        <p:cTn id="20" dur="800" fill="hold"/>
                                        <p:tgtEl>
                                          <p:spTgt spid="6">
                                            <p:txEl>
                                              <p:pRg st="1" end="1"/>
                                            </p:txEl>
                                          </p:spTgt>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 calcmode="lin" valueType="num">
                                      <p:cBhvr>
                                        <p:cTn id="23" dur="8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4" dur="800" fill="hold"/>
                                        <p:tgtEl>
                                          <p:spTgt spid="6">
                                            <p:txEl>
                                              <p:pRg st="2" end="2"/>
                                            </p:txEl>
                                          </p:spTgt>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 calcmode="lin" valueType="num">
                                      <p:cBhvr>
                                        <p:cTn id="27" dur="8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8" dur="800" fill="hold"/>
                                        <p:tgtEl>
                                          <p:spTgt spid="6">
                                            <p:txEl>
                                              <p:pRg st="3" end="3"/>
                                            </p:txEl>
                                          </p:spTgt>
                                        </p:tgtEl>
                                        <p:attrNameLst>
                                          <p:attrName>ppt_h</p:attrName>
                                        </p:attrNameLst>
                                      </p:cBhvr>
                                      <p:tavLst>
                                        <p:tav tm="0">
                                          <p:val>
                                            <p:fltVal val="0"/>
                                          </p:val>
                                        </p:tav>
                                        <p:tav tm="100000">
                                          <p:val>
                                            <p:strVal val="#ppt_h"/>
                                          </p:val>
                                        </p:tav>
                                      </p:tavLst>
                                    </p:anim>
                                  </p:childTnLst>
                                </p:cTn>
                              </p:par>
                              <p:par>
                                <p:cTn id="29" presetID="23" presetClass="entr" presetSubtype="16" fill="hold" grpId="0" nodeType="withEffect">
                                  <p:stCondLst>
                                    <p:cond delay="0"/>
                                  </p:stCondLst>
                                  <p:childTnLst>
                                    <p:set>
                                      <p:cBhvr>
                                        <p:cTn id="30" dur="1" fill="hold">
                                          <p:stCondLst>
                                            <p:cond delay="0"/>
                                          </p:stCondLst>
                                        </p:cTn>
                                        <p:tgtEl>
                                          <p:spTgt spid="10">
                                            <p:bg/>
                                          </p:spTgt>
                                        </p:tgtEl>
                                        <p:attrNameLst>
                                          <p:attrName>style.visibility</p:attrName>
                                        </p:attrNameLst>
                                      </p:cBhvr>
                                      <p:to>
                                        <p:strVal val="visible"/>
                                      </p:to>
                                    </p:set>
                                    <p:anim calcmode="lin" valueType="num">
                                      <p:cBhvr>
                                        <p:cTn id="31" dur="800" fill="hold"/>
                                        <p:tgtEl>
                                          <p:spTgt spid="10">
                                            <p:bg/>
                                          </p:spTgt>
                                        </p:tgtEl>
                                        <p:attrNameLst>
                                          <p:attrName>ppt_w</p:attrName>
                                        </p:attrNameLst>
                                      </p:cBhvr>
                                      <p:tavLst>
                                        <p:tav tm="0">
                                          <p:val>
                                            <p:fltVal val="0"/>
                                          </p:val>
                                        </p:tav>
                                        <p:tav tm="100000">
                                          <p:val>
                                            <p:strVal val="#ppt_w"/>
                                          </p:val>
                                        </p:tav>
                                      </p:tavLst>
                                    </p:anim>
                                    <p:anim calcmode="lin" valueType="num">
                                      <p:cBhvr>
                                        <p:cTn id="32" dur="800" fill="hold"/>
                                        <p:tgtEl>
                                          <p:spTgt spid="10">
                                            <p:bg/>
                                          </p:spTgt>
                                        </p:tgtEl>
                                        <p:attrNameLst>
                                          <p:attrName>ppt_h</p:attrName>
                                        </p:attrNameLst>
                                      </p:cBhvr>
                                      <p:tavLst>
                                        <p:tav tm="0">
                                          <p:val>
                                            <p:fltVal val="0"/>
                                          </p:val>
                                        </p:tav>
                                        <p:tav tm="100000">
                                          <p:val>
                                            <p:strVal val="#ppt_h"/>
                                          </p:val>
                                        </p:tav>
                                      </p:tavLst>
                                    </p:anim>
                                  </p:childTnLst>
                                </p:cTn>
                              </p:par>
                              <p:par>
                                <p:cTn id="33" presetID="23" presetClass="entr" presetSubtype="16" fill="hold" grpId="0" nodeType="withEffect">
                                  <p:stCondLst>
                                    <p:cond delay="0"/>
                                  </p:stCondLst>
                                  <p:childTnLst>
                                    <p:set>
                                      <p:cBhvr>
                                        <p:cTn id="34" dur="1" fill="hold">
                                          <p:stCondLst>
                                            <p:cond delay="0"/>
                                          </p:stCondLst>
                                        </p:cTn>
                                        <p:tgtEl>
                                          <p:spTgt spid="10">
                                            <p:txEl>
                                              <p:pRg st="0" end="0"/>
                                            </p:txEl>
                                          </p:spTgt>
                                        </p:tgtEl>
                                        <p:attrNameLst>
                                          <p:attrName>style.visibility</p:attrName>
                                        </p:attrNameLst>
                                      </p:cBhvr>
                                      <p:to>
                                        <p:strVal val="visible"/>
                                      </p:to>
                                    </p:set>
                                    <p:anim calcmode="lin" valueType="num">
                                      <p:cBhvr>
                                        <p:cTn id="35" dur="8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36" dur="800" fill="hold"/>
                                        <p:tgtEl>
                                          <p:spTgt spid="10">
                                            <p:txEl>
                                              <p:pRg st="0" end="0"/>
                                            </p:txEl>
                                          </p:spTgt>
                                        </p:tgtEl>
                                        <p:attrNameLst>
                                          <p:attrName>ppt_h</p:attrName>
                                        </p:attrNameLst>
                                      </p:cBhvr>
                                      <p:tavLst>
                                        <p:tav tm="0">
                                          <p:val>
                                            <p:fltVal val="0"/>
                                          </p:val>
                                        </p:tav>
                                        <p:tav tm="100000">
                                          <p:val>
                                            <p:strVal val="#ppt_h"/>
                                          </p:val>
                                        </p:tav>
                                      </p:tavLst>
                                    </p:anim>
                                  </p:childTnLst>
                                </p:cTn>
                              </p:par>
                              <p:par>
                                <p:cTn id="37" presetID="23" presetClass="entr" presetSubtype="16" fill="hold" grpId="0" nodeType="withEffect">
                                  <p:stCondLst>
                                    <p:cond delay="0"/>
                                  </p:stCondLst>
                                  <p:childTnLst>
                                    <p:set>
                                      <p:cBhvr>
                                        <p:cTn id="38" dur="1" fill="hold">
                                          <p:stCondLst>
                                            <p:cond delay="0"/>
                                          </p:stCondLst>
                                        </p:cTn>
                                        <p:tgtEl>
                                          <p:spTgt spid="16">
                                            <p:bg/>
                                          </p:spTgt>
                                        </p:tgtEl>
                                        <p:attrNameLst>
                                          <p:attrName>style.visibility</p:attrName>
                                        </p:attrNameLst>
                                      </p:cBhvr>
                                      <p:to>
                                        <p:strVal val="visible"/>
                                      </p:to>
                                    </p:set>
                                    <p:anim calcmode="lin" valueType="num">
                                      <p:cBhvr>
                                        <p:cTn id="39" dur="800" fill="hold"/>
                                        <p:tgtEl>
                                          <p:spTgt spid="16">
                                            <p:bg/>
                                          </p:spTgt>
                                        </p:tgtEl>
                                        <p:attrNameLst>
                                          <p:attrName>ppt_w</p:attrName>
                                        </p:attrNameLst>
                                      </p:cBhvr>
                                      <p:tavLst>
                                        <p:tav tm="0">
                                          <p:val>
                                            <p:fltVal val="0"/>
                                          </p:val>
                                        </p:tav>
                                        <p:tav tm="100000">
                                          <p:val>
                                            <p:strVal val="#ppt_w"/>
                                          </p:val>
                                        </p:tav>
                                      </p:tavLst>
                                    </p:anim>
                                    <p:anim calcmode="lin" valueType="num">
                                      <p:cBhvr>
                                        <p:cTn id="40" dur="800" fill="hold"/>
                                        <p:tgtEl>
                                          <p:spTgt spid="16">
                                            <p:bg/>
                                          </p:spTgt>
                                        </p:tgtEl>
                                        <p:attrNameLst>
                                          <p:attrName>ppt_h</p:attrName>
                                        </p:attrNameLst>
                                      </p:cBhvr>
                                      <p:tavLst>
                                        <p:tav tm="0">
                                          <p:val>
                                            <p:fltVal val="0"/>
                                          </p:val>
                                        </p:tav>
                                        <p:tav tm="100000">
                                          <p:val>
                                            <p:strVal val="#ppt_h"/>
                                          </p:val>
                                        </p:tav>
                                      </p:tavLst>
                                    </p:anim>
                                  </p:childTnLst>
                                </p:cTn>
                              </p:par>
                              <p:par>
                                <p:cTn id="41" presetID="23" presetClass="entr" presetSubtype="16" fill="hold" grpId="0" nodeType="withEffect">
                                  <p:stCondLst>
                                    <p:cond delay="0"/>
                                  </p:stCondLst>
                                  <p:childTnLst>
                                    <p:set>
                                      <p:cBhvr>
                                        <p:cTn id="42" dur="1" fill="hold">
                                          <p:stCondLst>
                                            <p:cond delay="0"/>
                                          </p:stCondLst>
                                        </p:cTn>
                                        <p:tgtEl>
                                          <p:spTgt spid="16">
                                            <p:txEl>
                                              <p:pRg st="0" end="0"/>
                                            </p:txEl>
                                          </p:spTgt>
                                        </p:tgtEl>
                                        <p:attrNameLst>
                                          <p:attrName>style.visibility</p:attrName>
                                        </p:attrNameLst>
                                      </p:cBhvr>
                                      <p:to>
                                        <p:strVal val="visible"/>
                                      </p:to>
                                    </p:set>
                                    <p:anim calcmode="lin" valueType="num">
                                      <p:cBhvr>
                                        <p:cTn id="43" dur="800" fill="hold"/>
                                        <p:tgtEl>
                                          <p:spTgt spid="16">
                                            <p:txEl>
                                              <p:pRg st="0" end="0"/>
                                            </p:txEl>
                                          </p:spTgt>
                                        </p:tgtEl>
                                        <p:attrNameLst>
                                          <p:attrName>ppt_w</p:attrName>
                                        </p:attrNameLst>
                                      </p:cBhvr>
                                      <p:tavLst>
                                        <p:tav tm="0">
                                          <p:val>
                                            <p:fltVal val="0"/>
                                          </p:val>
                                        </p:tav>
                                        <p:tav tm="100000">
                                          <p:val>
                                            <p:strVal val="#ppt_w"/>
                                          </p:val>
                                        </p:tav>
                                      </p:tavLst>
                                    </p:anim>
                                    <p:anim calcmode="lin" valueType="num">
                                      <p:cBhvr>
                                        <p:cTn id="44" dur="800" fill="hold"/>
                                        <p:tgtEl>
                                          <p:spTgt spid="16">
                                            <p:txEl>
                                              <p:pRg st="0" end="0"/>
                                            </p:txEl>
                                          </p:spTgt>
                                        </p:tgtEl>
                                        <p:attrNameLst>
                                          <p:attrName>ppt_h</p:attrName>
                                        </p:attrNameLst>
                                      </p:cBhvr>
                                      <p:tavLst>
                                        <p:tav tm="0">
                                          <p:val>
                                            <p:fltVal val="0"/>
                                          </p:val>
                                        </p:tav>
                                        <p:tav tm="100000">
                                          <p:val>
                                            <p:strVal val="#ppt_h"/>
                                          </p:val>
                                        </p:tav>
                                      </p:tavLst>
                                    </p:anim>
                                  </p:childTnLst>
                                </p:cTn>
                              </p:par>
                              <p:par>
                                <p:cTn id="45" presetID="23" presetClass="entr" presetSubtype="16"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 calcmode="lin" valueType="num">
                                      <p:cBhvr>
                                        <p:cTn id="47" dur="800" fill="hold"/>
                                        <p:tgtEl>
                                          <p:spTgt spid="24"/>
                                        </p:tgtEl>
                                        <p:attrNameLst>
                                          <p:attrName>ppt_w</p:attrName>
                                        </p:attrNameLst>
                                      </p:cBhvr>
                                      <p:tavLst>
                                        <p:tav tm="0">
                                          <p:val>
                                            <p:fltVal val="0"/>
                                          </p:val>
                                        </p:tav>
                                        <p:tav tm="100000">
                                          <p:val>
                                            <p:strVal val="#ppt_w"/>
                                          </p:val>
                                        </p:tav>
                                      </p:tavLst>
                                    </p:anim>
                                    <p:anim calcmode="lin" valueType="num">
                                      <p:cBhvr>
                                        <p:cTn id="48" dur="800" fill="hold"/>
                                        <p:tgtEl>
                                          <p:spTgt spid="24"/>
                                        </p:tgtEl>
                                        <p:attrNameLst>
                                          <p:attrName>ppt_h</p:attrName>
                                        </p:attrNameLst>
                                      </p:cBhvr>
                                      <p:tavLst>
                                        <p:tav tm="0">
                                          <p:val>
                                            <p:fltVal val="0"/>
                                          </p:val>
                                        </p:tav>
                                        <p:tav tm="100000">
                                          <p:val>
                                            <p:strVal val="#ppt_h"/>
                                          </p:val>
                                        </p:tav>
                                      </p:tavLst>
                                    </p:anim>
                                  </p:childTnLst>
                                </p:cTn>
                              </p:par>
                              <p:par>
                                <p:cTn id="49" presetID="23" presetClass="entr" presetSubtype="16"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p:cTn id="51" dur="800" fill="hold"/>
                                        <p:tgtEl>
                                          <p:spTgt spid="30"/>
                                        </p:tgtEl>
                                        <p:attrNameLst>
                                          <p:attrName>ppt_w</p:attrName>
                                        </p:attrNameLst>
                                      </p:cBhvr>
                                      <p:tavLst>
                                        <p:tav tm="0">
                                          <p:val>
                                            <p:fltVal val="0"/>
                                          </p:val>
                                        </p:tav>
                                        <p:tav tm="100000">
                                          <p:val>
                                            <p:strVal val="#ppt_w"/>
                                          </p:val>
                                        </p:tav>
                                      </p:tavLst>
                                    </p:anim>
                                    <p:anim calcmode="lin" valueType="num">
                                      <p:cBhvr>
                                        <p:cTn id="52" dur="800" fill="hold"/>
                                        <p:tgtEl>
                                          <p:spTgt spid="3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10" grpId="0" build="p" animBg="1"/>
      <p:bldP spid="16" grpId="0" build="p" animBg="1"/>
      <p:bldP spid="24" grpId="0"/>
      <p:bldP spid="3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0" y="647700"/>
            <a:ext cx="3352800" cy="857250"/>
          </a:xfrm>
        </p:spPr>
        <p:txBody>
          <a:bodyPr/>
          <a:lstStyle/>
          <a:p>
            <a:pPr algn="l"/>
            <a:r>
              <a:rPr lang="en-JM" sz="2400" b="0" spc="-150" dirty="0"/>
              <a:t>Why should you hire me​</a:t>
            </a:r>
          </a:p>
        </p:txBody>
      </p:sp>
      <p:sp>
        <p:nvSpPr>
          <p:cNvPr id="12" name="Text Placeholder 5"/>
          <p:cNvSpPr>
            <a:spLocks noGrp="1"/>
          </p:cNvSpPr>
          <p:nvPr>
            <p:ph type="body" sz="quarter" idx="4294967295"/>
          </p:nvPr>
        </p:nvSpPr>
        <p:spPr>
          <a:xfrm>
            <a:off x="5029200" y="457200"/>
            <a:ext cx="2971800" cy="323850"/>
          </a:xfrm>
        </p:spPr>
        <p:txBody>
          <a:bodyPr>
            <a:noAutofit/>
          </a:bodyPr>
          <a:lstStyle/>
          <a:p>
            <a:pPr marL="0" indent="0">
              <a:buNone/>
            </a:pPr>
            <a:r>
              <a:rPr lang="en-US" sz="700" dirty="0">
                <a:solidFill>
                  <a:schemeClr val="tx2"/>
                </a:solidFill>
              </a:rPr>
              <a:t>DATA ANALYSIS PRESENTATION Zoe B</a:t>
            </a:r>
          </a:p>
        </p:txBody>
      </p:sp>
      <p:cxnSp>
        <p:nvCxnSpPr>
          <p:cNvPr id="8" name="Straight Connector 7"/>
          <p:cNvCxnSpPr/>
          <p:nvPr/>
        </p:nvCxnSpPr>
        <p:spPr>
          <a:xfrm>
            <a:off x="5105400" y="1581150"/>
            <a:ext cx="381000"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6" name="Picture Placeholder 5" descr="A picture containing person, window, person&#10;&#10;Description automatically generated">
            <a:extLst>
              <a:ext uri="{FF2B5EF4-FFF2-40B4-BE49-F238E27FC236}">
                <a16:creationId xmlns:a16="http://schemas.microsoft.com/office/drawing/2014/main" id="{ABA72F94-F98B-7919-184F-F8C283F72EF6}"/>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57749" t="45795" r="15287" b="1678"/>
          <a:stretch/>
        </p:blipFill>
        <p:spPr>
          <a:xfrm>
            <a:off x="0" y="0"/>
            <a:ext cx="4572000" cy="5143500"/>
          </a:xfrm>
        </p:spPr>
      </p:pic>
      <p:sp>
        <p:nvSpPr>
          <p:cNvPr id="4" name="Text Placeholder 5">
            <a:extLst>
              <a:ext uri="{FF2B5EF4-FFF2-40B4-BE49-F238E27FC236}">
                <a16:creationId xmlns:a16="http://schemas.microsoft.com/office/drawing/2014/main" id="{7C0DD114-2F36-BF7F-500B-1C885403DBFE}"/>
              </a:ext>
            </a:extLst>
          </p:cNvPr>
          <p:cNvSpPr txBox="1">
            <a:spLocks/>
          </p:cNvSpPr>
          <p:nvPr/>
        </p:nvSpPr>
        <p:spPr>
          <a:xfrm>
            <a:off x="5105400" y="1903241"/>
            <a:ext cx="3581401" cy="2783059"/>
          </a:xfrm>
          <a:prstGeom prst="rect">
            <a:avLst/>
          </a:prstGeom>
        </p:spPr>
        <p:txBody>
          <a:bodyPr/>
          <a:lst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Franklin Gothic Book" pitchFamily="34" charset="0"/>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65000"/>
                    <a:lumOff val="35000"/>
                  </a:schemeClr>
                </a:solidFill>
                <a:latin typeface="Franklin Gothic Book" pitchFamily="34" charset="0"/>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Franklin Gothic Book" pitchFamily="34" charset="0"/>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200000"/>
              </a:lnSpc>
              <a:spcBef>
                <a:spcPts val="0"/>
              </a:spcBef>
              <a:buFont typeface="Courier New"/>
              <a:buChar char="o"/>
              <a:defRPr/>
            </a:pPr>
            <a:r>
              <a:rPr lang="en-US" sz="1000" dirty="0">
                <a:solidFill>
                  <a:schemeClr val="tx1">
                    <a:lumMod val="50000"/>
                    <a:lumOff val="50000"/>
                  </a:schemeClr>
                </a:solidFill>
                <a:latin typeface="Roboto Light"/>
                <a:cs typeface="Roboto Light"/>
              </a:rPr>
              <a:t>Strong analytical skills​</a:t>
            </a:r>
          </a:p>
          <a:p>
            <a:pPr>
              <a:lnSpc>
                <a:spcPct val="200000"/>
              </a:lnSpc>
              <a:spcBef>
                <a:spcPts val="0"/>
              </a:spcBef>
              <a:buFont typeface="Courier New"/>
              <a:buChar char="o"/>
              <a:defRPr/>
            </a:pPr>
            <a:r>
              <a:rPr lang="en-US" sz="1000" dirty="0">
                <a:solidFill>
                  <a:schemeClr val="tx1">
                    <a:lumMod val="50000"/>
                    <a:lumOff val="50000"/>
                  </a:schemeClr>
                </a:solidFill>
                <a:latin typeface="Roboto Light"/>
                <a:cs typeface="Roboto Light"/>
              </a:rPr>
              <a:t>Attention to detail​</a:t>
            </a:r>
          </a:p>
          <a:p>
            <a:pPr>
              <a:lnSpc>
                <a:spcPct val="200000"/>
              </a:lnSpc>
              <a:spcBef>
                <a:spcPts val="0"/>
              </a:spcBef>
              <a:buFont typeface="Courier New"/>
              <a:buChar char="o"/>
              <a:defRPr/>
            </a:pPr>
            <a:r>
              <a:rPr lang="en-US" sz="1000" dirty="0">
                <a:solidFill>
                  <a:schemeClr val="tx1">
                    <a:lumMod val="50000"/>
                    <a:lumOff val="50000"/>
                  </a:schemeClr>
                </a:solidFill>
                <a:latin typeface="Roboto Light"/>
                <a:cs typeface="Roboto Light"/>
              </a:rPr>
              <a:t>Strong communication skills ​</a:t>
            </a:r>
          </a:p>
          <a:p>
            <a:pPr>
              <a:lnSpc>
                <a:spcPct val="200000"/>
              </a:lnSpc>
              <a:spcBef>
                <a:spcPts val="0"/>
              </a:spcBef>
              <a:buFont typeface="Courier New"/>
              <a:buChar char="o"/>
              <a:defRPr/>
            </a:pPr>
            <a:r>
              <a:rPr lang="en-US" sz="1000" dirty="0">
                <a:solidFill>
                  <a:schemeClr val="tx1">
                    <a:lumMod val="50000"/>
                    <a:lumOff val="50000"/>
                  </a:schemeClr>
                </a:solidFill>
                <a:latin typeface="Roboto Light"/>
                <a:cs typeface="Roboto Light"/>
              </a:rPr>
              <a:t>Experience in data visualization​</a:t>
            </a:r>
          </a:p>
          <a:p>
            <a:pPr>
              <a:lnSpc>
                <a:spcPct val="200000"/>
              </a:lnSpc>
              <a:spcBef>
                <a:spcPts val="0"/>
              </a:spcBef>
              <a:buFont typeface="Courier New"/>
              <a:buChar char="o"/>
              <a:defRPr/>
            </a:pPr>
            <a:r>
              <a:rPr lang="en-US" sz="1000" dirty="0">
                <a:solidFill>
                  <a:schemeClr val="tx1">
                    <a:lumMod val="50000"/>
                    <a:lumOff val="50000"/>
                  </a:schemeClr>
                </a:solidFill>
                <a:latin typeface="Roboto Light"/>
                <a:cs typeface="Roboto Light"/>
              </a:rPr>
              <a:t>Problem-solving skills​</a:t>
            </a:r>
          </a:p>
          <a:p>
            <a:pPr>
              <a:lnSpc>
                <a:spcPct val="200000"/>
              </a:lnSpc>
              <a:spcBef>
                <a:spcPts val="0"/>
              </a:spcBef>
              <a:buFont typeface="Courier New"/>
              <a:buChar char="o"/>
              <a:defRPr/>
            </a:pPr>
            <a:r>
              <a:rPr lang="en-US" sz="1000" dirty="0">
                <a:solidFill>
                  <a:schemeClr val="tx1">
                    <a:lumMod val="50000"/>
                    <a:lumOff val="50000"/>
                  </a:schemeClr>
                </a:solidFill>
                <a:latin typeface="Roboto Light"/>
                <a:cs typeface="Roboto Light"/>
              </a:rPr>
              <a:t>Team player​</a:t>
            </a:r>
          </a:p>
          <a:p>
            <a:pPr>
              <a:lnSpc>
                <a:spcPct val="200000"/>
              </a:lnSpc>
              <a:spcBef>
                <a:spcPts val="0"/>
              </a:spcBef>
              <a:buFont typeface="Courier New"/>
              <a:buChar char="o"/>
              <a:defRPr/>
            </a:pPr>
            <a:r>
              <a:rPr lang="en-US" sz="1000" dirty="0">
                <a:solidFill>
                  <a:schemeClr val="tx1">
                    <a:lumMod val="50000"/>
                    <a:lumOff val="50000"/>
                  </a:schemeClr>
                </a:solidFill>
                <a:latin typeface="Roboto Light"/>
                <a:cs typeface="Roboto Light"/>
              </a:rPr>
              <a:t>Continuous learning​</a:t>
            </a:r>
          </a:p>
          <a:p>
            <a:pPr>
              <a:lnSpc>
                <a:spcPct val="200000"/>
              </a:lnSpc>
              <a:spcBef>
                <a:spcPts val="0"/>
              </a:spcBef>
              <a:buFont typeface="Courier New"/>
              <a:buChar char="o"/>
              <a:defRPr/>
            </a:pPr>
            <a:r>
              <a:rPr lang="en-US" sz="1000" dirty="0">
                <a:solidFill>
                  <a:schemeClr val="tx1">
                    <a:lumMod val="50000"/>
                    <a:lumOff val="50000"/>
                  </a:schemeClr>
                </a:solidFill>
                <a:latin typeface="Roboto Light"/>
                <a:cs typeface="Roboto Light"/>
              </a:rPr>
              <a:t>Overall - unique set of skills and experience​</a:t>
            </a:r>
          </a:p>
          <a:p>
            <a:pPr marL="0" indent="0">
              <a:lnSpc>
                <a:spcPct val="200000"/>
              </a:lnSpc>
              <a:spcBef>
                <a:spcPts val="0"/>
              </a:spcBef>
              <a:buNone/>
              <a:defRPr/>
            </a:pPr>
            <a:endParaRPr lang="en-JM" sz="1000" dirty="0">
              <a:solidFill>
                <a:schemeClr val="tx1">
                  <a:lumMod val="50000"/>
                  <a:lumOff val="50000"/>
                </a:schemeClr>
              </a:solidFill>
              <a:latin typeface="Roboto Light"/>
              <a:cs typeface="Roboto Light"/>
            </a:endParaRPr>
          </a:p>
        </p:txBody>
      </p:sp>
    </p:spTree>
    <p:extLst>
      <p:ext uri="{BB962C8B-B14F-4D97-AF65-F5344CB8AC3E}">
        <p14:creationId xmlns:p14="http://schemas.microsoft.com/office/powerpoint/2010/main" val="135843410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xmlns:p14="http://schemas.microsoft.com/office/powerpoint/2010/mai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19050"/>
            <a:ext cx="9144000" cy="5162550"/>
          </a:xfrm>
          <a:prstGeom prst="rect">
            <a:avLst/>
          </a:prstGeom>
          <a:gradFill flip="none" rotWithShape="1">
            <a:gsLst>
              <a:gs pos="1000">
                <a:schemeClr val="accent1">
                  <a:alpha val="94000"/>
                </a:schemeClr>
              </a:gs>
              <a:gs pos="100000">
                <a:schemeClr val="accent4">
                  <a:alpha val="94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boto Light"/>
              <a:cs typeface="Roboto Light"/>
            </a:endParaRPr>
          </a:p>
        </p:txBody>
      </p:sp>
      <p:sp>
        <p:nvSpPr>
          <p:cNvPr id="15" name="Text Placeholder 32"/>
          <p:cNvSpPr txBox="1">
            <a:spLocks/>
          </p:cNvSpPr>
          <p:nvPr/>
        </p:nvSpPr>
        <p:spPr>
          <a:xfrm>
            <a:off x="1447800" y="2800350"/>
            <a:ext cx="6248400" cy="121241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20000"/>
              </a:lnSpc>
              <a:spcBef>
                <a:spcPts val="0"/>
              </a:spcBef>
              <a:buNone/>
            </a:pPr>
            <a:endParaRPr lang="en-JM" sz="1050" dirty="0">
              <a:solidFill>
                <a:schemeClr val="bg1"/>
              </a:solidFill>
              <a:latin typeface="Roboto Light"/>
              <a:ea typeface="Roboto Light"/>
              <a:cs typeface="Roboto Light"/>
            </a:endParaRPr>
          </a:p>
          <a:p>
            <a:pPr marL="0" indent="0" algn="ctr">
              <a:lnSpc>
                <a:spcPct val="110000"/>
              </a:lnSpc>
              <a:spcBef>
                <a:spcPts val="0"/>
              </a:spcBef>
              <a:buNone/>
            </a:pPr>
            <a:r>
              <a:rPr lang="en-JM" sz="1600" dirty="0">
                <a:solidFill>
                  <a:schemeClr val="bg1"/>
                </a:solidFill>
                <a:latin typeface="Roboto Light"/>
                <a:ea typeface="Roboto Light"/>
                <a:cs typeface="Roboto Light"/>
              </a:rPr>
              <a:t>QUESTIONS?</a:t>
            </a:r>
            <a:endParaRPr lang="en-US" sz="1600" dirty="0">
              <a:solidFill>
                <a:schemeClr val="bg1"/>
              </a:solidFill>
              <a:latin typeface="Roboto Light"/>
              <a:cs typeface="Roboto Light"/>
            </a:endParaRPr>
          </a:p>
        </p:txBody>
      </p:sp>
      <p:sp>
        <p:nvSpPr>
          <p:cNvPr id="16" name="Text Placeholder 33"/>
          <p:cNvSpPr txBox="1">
            <a:spLocks/>
          </p:cNvSpPr>
          <p:nvPr/>
        </p:nvSpPr>
        <p:spPr>
          <a:xfrm>
            <a:off x="2468641" y="2190750"/>
            <a:ext cx="4206718" cy="257838"/>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2800" spc="-150" dirty="0">
                <a:solidFill>
                  <a:schemeClr val="bg1"/>
                </a:solidFill>
                <a:latin typeface="Roboto Slab Regular"/>
                <a:cs typeface="Roboto Slab Regular"/>
              </a:rPr>
              <a:t>THANK YOU</a:t>
            </a:r>
          </a:p>
        </p:txBody>
      </p:sp>
      <p:cxnSp>
        <p:nvCxnSpPr>
          <p:cNvPr id="17" name="Straight Connector 16"/>
          <p:cNvCxnSpPr/>
          <p:nvPr/>
        </p:nvCxnSpPr>
        <p:spPr>
          <a:xfrm>
            <a:off x="4381500" y="2724150"/>
            <a:ext cx="381000"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4" name="Picture Placeholder 3">
            <a:extLst>
              <a:ext uri="{FF2B5EF4-FFF2-40B4-BE49-F238E27FC236}">
                <a16:creationId xmlns:a16="http://schemas.microsoft.com/office/drawing/2014/main" id="{552D2D2D-E2DA-1B8A-9D66-AAB3061E6FF5}"/>
              </a:ext>
            </a:extLst>
          </p:cNvPr>
          <p:cNvPicPr>
            <a:picLocks noGrp="1" noChangeAspect="1"/>
          </p:cNvPicPr>
          <p:nvPr>
            <p:ph type="pic" sz="quarter" idx="13"/>
          </p:nvPr>
        </p:nvPicPr>
        <p:blipFill>
          <a:blip r:embed="rId2" cstate="print">
            <a:alphaModFix amt="8000"/>
            <a:extLst>
              <a:ext uri="{28A0092B-C50C-407E-A947-70E740481C1C}">
                <a14:useLocalDpi xmlns:a14="http://schemas.microsoft.com/office/drawing/2010/main" val="0"/>
              </a:ext>
            </a:extLst>
          </a:blip>
          <a:srcRect t="9583" b="9583"/>
          <a:stretch/>
        </p:blipFill>
        <p:spPr>
          <a:xfrm>
            <a:off x="0" y="0"/>
            <a:ext cx="9144000" cy="5143500"/>
          </a:xfrm>
        </p:spPr>
      </p:pic>
    </p:spTree>
    <p:extLst>
      <p:ext uri="{BB962C8B-B14F-4D97-AF65-F5344CB8AC3E}">
        <p14:creationId xmlns:p14="http://schemas.microsoft.com/office/powerpoint/2010/main" val="1304990251"/>
      </p:ext>
    </p:extLst>
  </p:cSld>
  <p:clrMapOvr>
    <a:masterClrMapping/>
  </p:clrMapOvr>
  <p:transition spd="slow">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3200" dirty="0"/>
              <a:t>Introduction</a:t>
            </a:r>
            <a:r>
              <a:rPr lang="en-US" dirty="0"/>
              <a:t>​</a:t>
            </a:r>
          </a:p>
        </p:txBody>
      </p:sp>
      <p:sp>
        <p:nvSpPr>
          <p:cNvPr id="8" name="Text Placeholder 5"/>
          <p:cNvSpPr txBox="1">
            <a:spLocks/>
          </p:cNvSpPr>
          <p:nvPr/>
        </p:nvSpPr>
        <p:spPr>
          <a:xfrm>
            <a:off x="3886200" y="2190750"/>
            <a:ext cx="4648200" cy="9144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1600" kern="1200">
                <a:solidFill>
                  <a:schemeClr val="bg1">
                    <a:lumMod val="65000"/>
                  </a:schemeClr>
                </a:solidFill>
                <a:latin typeface="Calibri"/>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bg1">
                    <a:lumMod val="65000"/>
                  </a:schemeClr>
                </a:solidFill>
                <a:latin typeface="Calibri"/>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bg1">
                    <a:lumMod val="65000"/>
                  </a:schemeClr>
                </a:solidFill>
                <a:latin typeface="Calibri"/>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bg1">
                    <a:lumMod val="65000"/>
                  </a:schemeClr>
                </a:solidFill>
                <a:latin typeface="Calibri"/>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bg1">
                    <a:lumMod val="65000"/>
                  </a:schemeClr>
                </a:solidFill>
                <a:latin typeface="Calibri"/>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KZ" sz="1000" dirty="0">
                <a:solidFill>
                  <a:schemeClr val="tx1">
                    <a:lumMod val="50000"/>
                    <a:lumOff val="50000"/>
                  </a:schemeClr>
                </a:solidFill>
                <a:latin typeface="Roboto Light"/>
                <a:cs typeface="Roboto Light"/>
              </a:rPr>
              <a:t>A Data /Business Intelligence Analyst with over 10 years of strong experience in performing analysis reporting, creating, and maintaining data migration design documentation, risk assessing, data mining, developing logical data models, and implementing data integration solutions across various industries. </a:t>
            </a:r>
            <a:endParaRPr lang="en-JM" sz="1000" dirty="0">
              <a:solidFill>
                <a:schemeClr val="tx1">
                  <a:lumMod val="50000"/>
                  <a:lumOff val="50000"/>
                </a:schemeClr>
              </a:solidFill>
              <a:latin typeface="Roboto Light"/>
              <a:cs typeface="Roboto Light"/>
            </a:endParaRPr>
          </a:p>
        </p:txBody>
      </p:sp>
      <p:sp>
        <p:nvSpPr>
          <p:cNvPr id="9" name="Text Placeholder 7"/>
          <p:cNvSpPr txBox="1">
            <a:spLocks/>
          </p:cNvSpPr>
          <p:nvPr/>
        </p:nvSpPr>
        <p:spPr>
          <a:xfrm>
            <a:off x="3886200" y="1504951"/>
            <a:ext cx="2057400" cy="300038"/>
          </a:xfrm>
          <a:prstGeom prst="rect">
            <a:avLst/>
          </a:prstGeom>
        </p:spPr>
        <p:txBody>
          <a:bodyPr/>
          <a:lstStyle>
            <a:lvl1pPr marL="342900" indent="-342900" algn="l" defTabSz="914400" rtl="0" eaLnBrk="1" latinLnBrk="0" hangingPunct="1">
              <a:spcBef>
                <a:spcPct val="20000"/>
              </a:spcBef>
              <a:buFont typeface="Arial" pitchFamily="34" charset="0"/>
              <a:buChar char="•"/>
              <a:defRPr sz="1600" kern="1200">
                <a:solidFill>
                  <a:schemeClr val="bg1">
                    <a:lumMod val="65000"/>
                  </a:schemeClr>
                </a:solidFill>
                <a:latin typeface="Calibri"/>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bg1">
                    <a:lumMod val="65000"/>
                  </a:schemeClr>
                </a:solidFill>
                <a:latin typeface="Calibri"/>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bg1">
                    <a:lumMod val="65000"/>
                  </a:schemeClr>
                </a:solidFill>
                <a:latin typeface="Calibri"/>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bg1">
                    <a:lumMod val="65000"/>
                  </a:schemeClr>
                </a:solidFill>
                <a:latin typeface="Calibri"/>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bg1">
                    <a:lumMod val="65000"/>
                  </a:schemeClr>
                </a:solidFill>
                <a:latin typeface="Calibri"/>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endParaRPr lang="en-US" sz="1400" dirty="0">
              <a:solidFill>
                <a:schemeClr val="tx1"/>
              </a:solidFill>
              <a:latin typeface="Roboto Slab Bold"/>
              <a:cs typeface="Roboto Slab Bold"/>
            </a:endParaRPr>
          </a:p>
        </p:txBody>
      </p:sp>
      <p:sp>
        <p:nvSpPr>
          <p:cNvPr id="10" name="Text Placeholder 5"/>
          <p:cNvSpPr>
            <a:spLocks noGrp="1"/>
          </p:cNvSpPr>
          <p:nvPr>
            <p:ph type="body" sz="quarter" idx="4294967295"/>
          </p:nvPr>
        </p:nvSpPr>
        <p:spPr>
          <a:xfrm>
            <a:off x="4267200" y="3251856"/>
            <a:ext cx="4457019" cy="838200"/>
          </a:xfrm>
          <a:prstGeom prst="rect">
            <a:avLst/>
          </a:prstGeom>
        </p:spPr>
        <p:txBody>
          <a:bodyPr>
            <a:noAutofit/>
          </a:bodyPr>
          <a:lstStyle/>
          <a:p>
            <a:r>
              <a:rPr lang="en-US" sz="1000" dirty="0"/>
              <a:t>Presentation Covers My Recent Job Experience</a:t>
            </a:r>
          </a:p>
          <a:p>
            <a:r>
              <a:rPr lang="en-US" sz="1000" dirty="0"/>
              <a:t>To showcase my skills and experience as a Data Analyst, and explain how I can contribute to the success and growth of your organization.</a:t>
            </a:r>
          </a:p>
        </p:txBody>
      </p:sp>
      <p:cxnSp>
        <p:nvCxnSpPr>
          <p:cNvPr id="12" name="Straight Connector 11"/>
          <p:cNvCxnSpPr>
            <a:cxnSpLocks/>
          </p:cNvCxnSpPr>
          <p:nvPr/>
        </p:nvCxnSpPr>
        <p:spPr>
          <a:xfrm>
            <a:off x="3962400" y="3105150"/>
            <a:ext cx="0" cy="1143002"/>
          </a:xfrm>
          <a:prstGeom prst="line">
            <a:avLst/>
          </a:prstGeom>
          <a:ln w="635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6" name="Text Placeholder 5"/>
          <p:cNvSpPr>
            <a:spLocks noGrp="1"/>
          </p:cNvSpPr>
          <p:nvPr>
            <p:ph type="body" sz="quarter" idx="24"/>
          </p:nvPr>
        </p:nvSpPr>
        <p:spPr/>
        <p:txBody>
          <a:bodyPr/>
          <a:lstStyle/>
          <a:p>
            <a:r>
              <a:rPr lang="en-US" sz="600" dirty="0">
                <a:solidFill>
                  <a:schemeClr val="tx2"/>
                </a:solidFill>
              </a:rPr>
              <a:t>DATA ANALYSIS PRESENTATION Zoe B.</a:t>
            </a:r>
          </a:p>
          <a:p>
            <a:endParaRPr lang="en-US" dirty="0">
              <a:solidFill>
                <a:schemeClr val="tx1"/>
              </a:solidFill>
            </a:endParaRPr>
          </a:p>
        </p:txBody>
      </p:sp>
      <p:pic>
        <p:nvPicPr>
          <p:cNvPr id="4" name="Picture Placeholder 3" descr="A picture containing text, person, indoor, computer&#10;&#10;Description automatically generated">
            <a:extLst>
              <a:ext uri="{FF2B5EF4-FFF2-40B4-BE49-F238E27FC236}">
                <a16:creationId xmlns:a16="http://schemas.microsoft.com/office/drawing/2014/main" id="{BDBDB0F8-CC6D-7A84-4BA7-7973DF60C182}"/>
              </a:ext>
            </a:extLst>
          </p:cNvPr>
          <p:cNvPicPr>
            <a:picLocks noGrp="1" noChangeAspect="1"/>
          </p:cNvPicPr>
          <p:nvPr>
            <p:ph type="pic" sz="quarter" idx="50"/>
          </p:nvPr>
        </p:nvPicPr>
        <p:blipFill rotWithShape="1">
          <a:blip r:embed="rId2" cstate="print">
            <a:extLst>
              <a:ext uri="{28A0092B-C50C-407E-A947-70E740481C1C}">
                <a14:useLocalDpi xmlns:a14="http://schemas.microsoft.com/office/drawing/2010/main" val="0"/>
              </a:ext>
            </a:extLst>
          </a:blip>
          <a:srcRect l="19506" t="6118" r="19506" b="6118"/>
          <a:stretch/>
        </p:blipFill>
        <p:spPr>
          <a:xfrm>
            <a:off x="828000" y="1581150"/>
            <a:ext cx="2590800" cy="2590800"/>
          </a:xfrm>
        </p:spPr>
      </p:pic>
    </p:spTree>
    <p:extLst>
      <p:ext uri="{BB962C8B-B14F-4D97-AF65-F5344CB8AC3E}">
        <p14:creationId xmlns:p14="http://schemas.microsoft.com/office/powerpoint/2010/main" val="196999906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600"/>
                                        <p:tgtEl>
                                          <p:spTgt spid="8"/>
                                        </p:tgtEl>
                                      </p:cBhvr>
                                    </p:animEffect>
                                    <p:anim calcmode="lin" valueType="num">
                                      <p:cBhvr>
                                        <p:cTn id="8" dur="600" fill="hold"/>
                                        <p:tgtEl>
                                          <p:spTgt spid="8"/>
                                        </p:tgtEl>
                                        <p:attrNameLst>
                                          <p:attrName>ppt_x</p:attrName>
                                        </p:attrNameLst>
                                      </p:cBhvr>
                                      <p:tavLst>
                                        <p:tav tm="0">
                                          <p:val>
                                            <p:strVal val="#ppt_x"/>
                                          </p:val>
                                        </p:tav>
                                        <p:tav tm="100000">
                                          <p:val>
                                            <p:strVal val="#ppt_x"/>
                                          </p:val>
                                        </p:tav>
                                      </p:tavLst>
                                    </p:anim>
                                    <p:anim calcmode="lin" valueType="num">
                                      <p:cBhvr>
                                        <p:cTn id="9" dur="6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400"/>
                                        <p:tgtEl>
                                          <p:spTgt spid="10">
                                            <p:txEl>
                                              <p:pRg st="0" end="0"/>
                                            </p:txEl>
                                          </p:spTgt>
                                        </p:tgtEl>
                                      </p:cBhvr>
                                    </p:animEffect>
                                    <p:anim calcmode="lin" valueType="num">
                                      <p:cBhvr>
                                        <p:cTn id="13" dur="4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10">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400"/>
                                        <p:tgtEl>
                                          <p:spTgt spid="10">
                                            <p:txEl>
                                              <p:pRg st="1" end="1"/>
                                            </p:txEl>
                                          </p:spTgt>
                                        </p:tgtEl>
                                      </p:cBhvr>
                                    </p:animEffect>
                                    <p:anim calcmode="lin" valueType="num">
                                      <p:cBhvr>
                                        <p:cTn id="18" dur="4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19" dur="400" fill="hold"/>
                                        <p:tgtEl>
                                          <p:spTgt spid="10">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400"/>
                                        <p:tgtEl>
                                          <p:spTgt spid="12"/>
                                        </p:tgtEl>
                                      </p:cBhvr>
                                    </p:animEffect>
                                    <p:anim calcmode="lin" valueType="num">
                                      <p:cBhvr>
                                        <p:cTn id="23" dur="400" fill="hold"/>
                                        <p:tgtEl>
                                          <p:spTgt spid="12"/>
                                        </p:tgtEl>
                                        <p:attrNameLst>
                                          <p:attrName>ppt_x</p:attrName>
                                        </p:attrNameLst>
                                      </p:cBhvr>
                                      <p:tavLst>
                                        <p:tav tm="0">
                                          <p:val>
                                            <p:strVal val="#ppt_x"/>
                                          </p:val>
                                        </p:tav>
                                        <p:tav tm="100000">
                                          <p:val>
                                            <p:strVal val="#ppt_x"/>
                                          </p:val>
                                        </p:tav>
                                      </p:tavLst>
                                    </p:anim>
                                    <p:anim calcmode="lin" valueType="num">
                                      <p:cBhvr>
                                        <p:cTn id="24" dur="4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00800" y="438150"/>
            <a:ext cx="2381250" cy="857250"/>
          </a:xfrm>
        </p:spPr>
        <p:txBody>
          <a:bodyPr/>
          <a:lstStyle/>
          <a:p>
            <a:r>
              <a:rPr lang="en-US" sz="2400" dirty="0"/>
              <a:t>Contents​</a:t>
            </a:r>
          </a:p>
        </p:txBody>
      </p:sp>
      <p:sp>
        <p:nvSpPr>
          <p:cNvPr id="13" name="Text Placeholder 5"/>
          <p:cNvSpPr txBox="1">
            <a:spLocks/>
          </p:cNvSpPr>
          <p:nvPr/>
        </p:nvSpPr>
        <p:spPr>
          <a:xfrm>
            <a:off x="6400800" y="457200"/>
            <a:ext cx="1981200" cy="32385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tx1">
                    <a:lumMod val="50000"/>
                    <a:lumOff val="50000"/>
                  </a:schemeClr>
                </a:solidFill>
                <a:latin typeface="Aleo Light"/>
                <a:ea typeface="+mn-ea"/>
                <a:cs typeface="Aleo Light"/>
              </a:defRPr>
            </a:lvl1pPr>
            <a:lvl2pPr marL="742950" indent="-285750" algn="l" defTabSz="914400" rtl="0" eaLnBrk="1" latinLnBrk="0" hangingPunct="1">
              <a:spcBef>
                <a:spcPct val="20000"/>
              </a:spcBef>
              <a:buFont typeface="Arial" pitchFamily="34" charset="0"/>
              <a:buChar char="–"/>
              <a:defRPr sz="1200" kern="1200">
                <a:solidFill>
                  <a:schemeClr val="tx1">
                    <a:lumMod val="50000"/>
                    <a:lumOff val="50000"/>
                  </a:schemeClr>
                </a:solidFill>
                <a:latin typeface="Aleo Light"/>
                <a:ea typeface="+mn-ea"/>
                <a:cs typeface="Aleo Light"/>
              </a:defRPr>
            </a:lvl2pPr>
            <a:lvl3pPr marL="1143000" indent="-228600" algn="l" defTabSz="914400" rtl="0" eaLnBrk="1" latinLnBrk="0" hangingPunct="1">
              <a:spcBef>
                <a:spcPct val="20000"/>
              </a:spcBef>
              <a:buFont typeface="Arial" pitchFamily="34" charset="0"/>
              <a:buChar char="•"/>
              <a:defRPr sz="1100" kern="1200">
                <a:solidFill>
                  <a:schemeClr val="tx1">
                    <a:lumMod val="50000"/>
                    <a:lumOff val="50000"/>
                  </a:schemeClr>
                </a:solidFill>
                <a:latin typeface="Aleo Light"/>
                <a:ea typeface="+mn-ea"/>
                <a:cs typeface="Aleo Light"/>
              </a:defRPr>
            </a:lvl3pPr>
            <a:lvl4pPr marL="1600200" indent="-228600" algn="l" defTabSz="914400" rtl="0" eaLnBrk="1" latinLnBrk="0" hangingPunct="1">
              <a:spcBef>
                <a:spcPct val="20000"/>
              </a:spcBef>
              <a:buFont typeface="Arial" pitchFamily="34" charset="0"/>
              <a:buChar char="–"/>
              <a:defRPr sz="1050" kern="1200">
                <a:solidFill>
                  <a:schemeClr val="tx1">
                    <a:lumMod val="50000"/>
                    <a:lumOff val="50000"/>
                  </a:schemeClr>
                </a:solidFill>
                <a:latin typeface="Aleo Light"/>
                <a:ea typeface="+mn-ea"/>
                <a:cs typeface="Aleo Light"/>
              </a:defRPr>
            </a:lvl4pPr>
            <a:lvl5pPr marL="2057400" indent="-228600" algn="l" defTabSz="914400" rtl="0" eaLnBrk="1" latinLnBrk="0" hangingPunct="1">
              <a:spcBef>
                <a:spcPct val="20000"/>
              </a:spcBef>
              <a:buFont typeface="Arial" pitchFamily="34" charset="0"/>
              <a:buChar char="»"/>
              <a:defRPr sz="1050" kern="1200">
                <a:solidFill>
                  <a:schemeClr val="tx1">
                    <a:lumMod val="50000"/>
                    <a:lumOff val="50000"/>
                  </a:schemeClr>
                </a:solidFill>
                <a:latin typeface="Aleo Light"/>
                <a:ea typeface="+mn-ea"/>
                <a:cs typeface="Ale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1300" kern="0" dirty="0">
              <a:solidFill>
                <a:schemeClr val="tx1"/>
              </a:solidFill>
              <a:latin typeface="Roboto Light"/>
              <a:cs typeface="Roboto Light"/>
            </a:endParaRPr>
          </a:p>
        </p:txBody>
      </p:sp>
      <p:sp>
        <p:nvSpPr>
          <p:cNvPr id="18" name="Text Placeholder 5"/>
          <p:cNvSpPr txBox="1">
            <a:spLocks/>
          </p:cNvSpPr>
          <p:nvPr/>
        </p:nvSpPr>
        <p:spPr>
          <a:xfrm>
            <a:off x="6480831" y="1428750"/>
            <a:ext cx="2381250" cy="2133600"/>
          </a:xfrm>
          <a:prstGeom prst="rect">
            <a:avLst/>
          </a:prstGeom>
        </p:spPr>
        <p:txBody>
          <a:bodyPr/>
          <a:lst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Franklin Gothic Book" pitchFamily="34" charset="0"/>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65000"/>
                    <a:lumOff val="35000"/>
                  </a:schemeClr>
                </a:solidFill>
                <a:latin typeface="Franklin Gothic Book" pitchFamily="34" charset="0"/>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Franklin Gothic Book" pitchFamily="34" charset="0"/>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200000"/>
              </a:lnSpc>
              <a:spcBef>
                <a:spcPts val="0"/>
              </a:spcBef>
              <a:buFont typeface="Courier New"/>
              <a:buChar char="o"/>
              <a:defRPr/>
            </a:pPr>
            <a:r>
              <a:rPr lang="en-US" sz="1000" dirty="0">
                <a:solidFill>
                  <a:schemeClr val="tx1">
                    <a:lumMod val="50000"/>
                    <a:lumOff val="50000"/>
                  </a:schemeClr>
                </a:solidFill>
                <a:latin typeface="Roboto Light"/>
                <a:cs typeface="Roboto Light"/>
              </a:rPr>
              <a:t>Introduction​</a:t>
            </a:r>
          </a:p>
          <a:p>
            <a:pPr>
              <a:lnSpc>
                <a:spcPct val="200000"/>
              </a:lnSpc>
              <a:spcBef>
                <a:spcPts val="0"/>
              </a:spcBef>
              <a:buFont typeface="Courier New"/>
              <a:buChar char="o"/>
              <a:defRPr/>
            </a:pPr>
            <a:r>
              <a:rPr lang="en-US" sz="1000" dirty="0">
                <a:solidFill>
                  <a:schemeClr val="tx1">
                    <a:lumMod val="50000"/>
                    <a:lumOff val="50000"/>
                  </a:schemeClr>
                </a:solidFill>
                <a:latin typeface="Roboto Light"/>
                <a:cs typeface="Roboto Light"/>
              </a:rPr>
              <a:t>Importance of Data Analysis​</a:t>
            </a:r>
          </a:p>
          <a:p>
            <a:pPr>
              <a:lnSpc>
                <a:spcPct val="200000"/>
              </a:lnSpc>
              <a:spcBef>
                <a:spcPts val="0"/>
              </a:spcBef>
              <a:buFont typeface="Courier New"/>
              <a:buChar char="o"/>
              <a:defRPr/>
            </a:pPr>
            <a:r>
              <a:rPr lang="en-US" sz="1000" dirty="0">
                <a:solidFill>
                  <a:schemeClr val="tx1">
                    <a:lumMod val="50000"/>
                    <a:lumOff val="50000"/>
                  </a:schemeClr>
                </a:solidFill>
                <a:latin typeface="Roboto Light"/>
                <a:cs typeface="Roboto Light"/>
              </a:rPr>
              <a:t>Data Analysis Process​</a:t>
            </a:r>
          </a:p>
          <a:p>
            <a:pPr>
              <a:lnSpc>
                <a:spcPct val="200000"/>
              </a:lnSpc>
              <a:spcBef>
                <a:spcPts val="0"/>
              </a:spcBef>
              <a:buFont typeface="Courier New"/>
              <a:buChar char="o"/>
              <a:defRPr/>
            </a:pPr>
            <a:r>
              <a:rPr lang="en-US" sz="1000" dirty="0">
                <a:solidFill>
                  <a:schemeClr val="tx1">
                    <a:lumMod val="50000"/>
                    <a:lumOff val="50000"/>
                  </a:schemeClr>
                </a:solidFill>
                <a:latin typeface="Roboto Light"/>
                <a:cs typeface="Roboto Light"/>
              </a:rPr>
              <a:t>Data Collection​</a:t>
            </a:r>
          </a:p>
          <a:p>
            <a:pPr>
              <a:lnSpc>
                <a:spcPct val="200000"/>
              </a:lnSpc>
              <a:spcBef>
                <a:spcPts val="0"/>
              </a:spcBef>
              <a:buFont typeface="Courier New"/>
              <a:buChar char="o"/>
              <a:defRPr/>
            </a:pPr>
            <a:r>
              <a:rPr lang="en-US" sz="1000" dirty="0">
                <a:solidFill>
                  <a:schemeClr val="tx1">
                    <a:lumMod val="50000"/>
                    <a:lumOff val="50000"/>
                  </a:schemeClr>
                </a:solidFill>
                <a:latin typeface="Roboto Light"/>
                <a:cs typeface="Roboto Light"/>
              </a:rPr>
              <a:t>Data cleaning and Preparation​</a:t>
            </a:r>
          </a:p>
          <a:p>
            <a:pPr>
              <a:lnSpc>
                <a:spcPct val="200000"/>
              </a:lnSpc>
              <a:spcBef>
                <a:spcPts val="0"/>
              </a:spcBef>
              <a:buFont typeface="Courier New"/>
              <a:buChar char="o"/>
              <a:defRPr/>
            </a:pPr>
            <a:r>
              <a:rPr lang="en-US" sz="1000" dirty="0">
                <a:solidFill>
                  <a:schemeClr val="tx1">
                    <a:lumMod val="50000"/>
                    <a:lumOff val="50000"/>
                  </a:schemeClr>
                </a:solidFill>
                <a:latin typeface="Roboto Light"/>
                <a:cs typeface="Roboto Light"/>
              </a:rPr>
              <a:t>Data Testing​</a:t>
            </a:r>
          </a:p>
          <a:p>
            <a:pPr>
              <a:lnSpc>
                <a:spcPct val="200000"/>
              </a:lnSpc>
              <a:spcBef>
                <a:spcPts val="0"/>
              </a:spcBef>
              <a:buFont typeface="Courier New"/>
              <a:buChar char="o"/>
              <a:defRPr/>
            </a:pPr>
            <a:r>
              <a:rPr lang="en-US" sz="1000" dirty="0">
                <a:solidFill>
                  <a:schemeClr val="tx1">
                    <a:lumMod val="50000"/>
                    <a:lumOff val="50000"/>
                  </a:schemeClr>
                </a:solidFill>
                <a:latin typeface="Roboto Light"/>
                <a:cs typeface="Roboto Light"/>
              </a:rPr>
              <a:t>Data Analysis and </a:t>
            </a:r>
            <a:r>
              <a:rPr lang="en-US" sz="1000" dirty="0" err="1">
                <a:solidFill>
                  <a:schemeClr val="tx1">
                    <a:lumMod val="50000"/>
                    <a:lumOff val="50000"/>
                  </a:schemeClr>
                </a:solidFill>
                <a:latin typeface="Roboto Light"/>
                <a:cs typeface="Roboto Light"/>
              </a:rPr>
              <a:t>Visualisations</a:t>
            </a:r>
            <a:r>
              <a:rPr lang="en-US" sz="1000" dirty="0">
                <a:solidFill>
                  <a:schemeClr val="tx1">
                    <a:lumMod val="50000"/>
                    <a:lumOff val="50000"/>
                  </a:schemeClr>
                </a:solidFill>
                <a:latin typeface="Roboto Light"/>
                <a:cs typeface="Roboto Light"/>
              </a:rPr>
              <a:t>​</a:t>
            </a:r>
          </a:p>
          <a:p>
            <a:pPr>
              <a:lnSpc>
                <a:spcPct val="200000"/>
              </a:lnSpc>
              <a:spcBef>
                <a:spcPts val="0"/>
              </a:spcBef>
              <a:buFont typeface="Courier New"/>
              <a:buChar char="o"/>
              <a:defRPr/>
            </a:pPr>
            <a:r>
              <a:rPr lang="en-US" sz="1000" dirty="0">
                <a:solidFill>
                  <a:schemeClr val="tx1">
                    <a:lumMod val="50000"/>
                    <a:lumOff val="50000"/>
                  </a:schemeClr>
                </a:solidFill>
                <a:latin typeface="Roboto Light"/>
                <a:cs typeface="Roboto Light"/>
              </a:rPr>
              <a:t>Examples of own work​</a:t>
            </a:r>
          </a:p>
          <a:p>
            <a:pPr>
              <a:lnSpc>
                <a:spcPct val="200000"/>
              </a:lnSpc>
              <a:spcBef>
                <a:spcPts val="0"/>
              </a:spcBef>
              <a:buFont typeface="Courier New"/>
              <a:buChar char="o"/>
              <a:defRPr/>
            </a:pPr>
            <a:r>
              <a:rPr lang="en-US" sz="1000" dirty="0">
                <a:solidFill>
                  <a:schemeClr val="tx1">
                    <a:lumMod val="50000"/>
                    <a:lumOff val="50000"/>
                  </a:schemeClr>
                </a:solidFill>
                <a:latin typeface="Roboto Light"/>
                <a:cs typeface="Roboto Light"/>
              </a:rPr>
              <a:t>Qualifications/Skills​</a:t>
            </a:r>
          </a:p>
          <a:p>
            <a:pPr>
              <a:lnSpc>
                <a:spcPct val="200000"/>
              </a:lnSpc>
              <a:spcBef>
                <a:spcPts val="0"/>
              </a:spcBef>
              <a:buFont typeface="Courier New"/>
              <a:buChar char="o"/>
              <a:defRPr/>
            </a:pPr>
            <a:r>
              <a:rPr lang="en-US" sz="1000" dirty="0">
                <a:solidFill>
                  <a:schemeClr val="tx1">
                    <a:lumMod val="50000"/>
                    <a:lumOff val="50000"/>
                  </a:schemeClr>
                </a:solidFill>
                <a:latin typeface="Roboto Light"/>
                <a:cs typeface="Roboto Light"/>
              </a:rPr>
              <a:t>Questions and Answers​</a:t>
            </a:r>
            <a:endParaRPr lang="en-JM" sz="1000" dirty="0">
              <a:solidFill>
                <a:schemeClr val="tx1">
                  <a:lumMod val="50000"/>
                  <a:lumOff val="50000"/>
                </a:schemeClr>
              </a:solidFill>
              <a:latin typeface="Roboto Light"/>
              <a:cs typeface="Roboto Light"/>
            </a:endParaRPr>
          </a:p>
          <a:p>
            <a:pPr marL="0" indent="0">
              <a:lnSpc>
                <a:spcPct val="120000"/>
              </a:lnSpc>
              <a:buNone/>
            </a:pPr>
            <a:endParaRPr lang="en-JM" sz="1000" dirty="0">
              <a:solidFill>
                <a:schemeClr val="tx1">
                  <a:lumMod val="50000"/>
                  <a:lumOff val="50000"/>
                </a:schemeClr>
              </a:solidFill>
              <a:latin typeface="Roboto Light"/>
              <a:cs typeface="Roboto Light"/>
            </a:endParaRPr>
          </a:p>
        </p:txBody>
      </p:sp>
      <p:cxnSp>
        <p:nvCxnSpPr>
          <p:cNvPr id="24" name="Straight Connector 23"/>
          <p:cNvCxnSpPr/>
          <p:nvPr/>
        </p:nvCxnSpPr>
        <p:spPr>
          <a:xfrm>
            <a:off x="6477000" y="1200150"/>
            <a:ext cx="381000"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5" name="Picture Placeholder 4" descr="A computer on a desk&#10;&#10;Description automatically generated with medium confidence">
            <a:extLst>
              <a:ext uri="{FF2B5EF4-FFF2-40B4-BE49-F238E27FC236}">
                <a16:creationId xmlns:a16="http://schemas.microsoft.com/office/drawing/2014/main" id="{D74AE556-3822-90FF-4E59-2D4836EE9C1A}"/>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9378" r="9378"/>
          <a:stretch>
            <a:fillRect/>
          </a:stretch>
        </p:blipFill>
        <p:spPr/>
      </p:pic>
      <p:sp>
        <p:nvSpPr>
          <p:cNvPr id="7" name="Text Placeholder 5">
            <a:extLst>
              <a:ext uri="{FF2B5EF4-FFF2-40B4-BE49-F238E27FC236}">
                <a16:creationId xmlns:a16="http://schemas.microsoft.com/office/drawing/2014/main" id="{E5B4D91D-F737-FD41-80ED-EA0525E906BA}"/>
              </a:ext>
            </a:extLst>
          </p:cNvPr>
          <p:cNvSpPr txBox="1">
            <a:spLocks/>
          </p:cNvSpPr>
          <p:nvPr/>
        </p:nvSpPr>
        <p:spPr>
          <a:xfrm>
            <a:off x="6055242" y="374799"/>
            <a:ext cx="5029200" cy="323850"/>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1pPr>
            <a:lvl2pPr marL="742950" indent="-285750" algn="l" defTabSz="914400" rtl="0" eaLnBrk="1" latinLnBrk="0" hangingPunct="1">
              <a:spcBef>
                <a:spcPct val="20000"/>
              </a:spcBef>
              <a:buFont typeface="Arial" pitchFamily="34" charset="0"/>
              <a:buChar char="–"/>
              <a:defRPr sz="1200" kern="1200">
                <a:solidFill>
                  <a:schemeClr val="tx1">
                    <a:lumMod val="50000"/>
                    <a:lumOff val="50000"/>
                  </a:schemeClr>
                </a:solidFill>
                <a:latin typeface="Roboto Light"/>
                <a:ea typeface="+mn-ea"/>
                <a:cs typeface="Roboto Light"/>
              </a:defRPr>
            </a:lvl2pPr>
            <a:lvl3pPr marL="1143000" indent="-228600" algn="l" defTabSz="914400" rtl="0" eaLnBrk="1" latinLnBrk="0" hangingPunct="1">
              <a:spcBef>
                <a:spcPct val="20000"/>
              </a:spcBef>
              <a:buFont typeface="Arial" pitchFamily="34" charset="0"/>
              <a:buChar char="•"/>
              <a:defRPr sz="1100" kern="1200">
                <a:solidFill>
                  <a:schemeClr val="tx1">
                    <a:lumMod val="50000"/>
                    <a:lumOff val="50000"/>
                  </a:schemeClr>
                </a:solidFill>
                <a:latin typeface="Roboto Light"/>
                <a:ea typeface="+mn-ea"/>
                <a:cs typeface="Roboto Light"/>
              </a:defRPr>
            </a:lvl3pPr>
            <a:lvl4pPr marL="1600200" indent="-228600" algn="l" defTabSz="914400" rtl="0" eaLnBrk="1" latinLnBrk="0" hangingPunct="1">
              <a:spcBef>
                <a:spcPct val="20000"/>
              </a:spcBef>
              <a:buFont typeface="Arial" pitchFamily="34" charset="0"/>
              <a:buChar char="–"/>
              <a:defRPr sz="1050" kern="1200">
                <a:solidFill>
                  <a:schemeClr val="tx1">
                    <a:lumMod val="50000"/>
                    <a:lumOff val="50000"/>
                  </a:schemeClr>
                </a:solidFill>
                <a:latin typeface="Roboto Light"/>
                <a:ea typeface="+mn-ea"/>
                <a:cs typeface="Roboto Light"/>
              </a:defRPr>
            </a:lvl4pPr>
            <a:lvl5pPr marL="2057400" indent="-228600" algn="l" defTabSz="914400" rtl="0" eaLnBrk="1" latinLnBrk="0" hangingPunct="1">
              <a:spcBef>
                <a:spcPct val="20000"/>
              </a:spcBef>
              <a:buFont typeface="Arial" pitchFamily="34" charset="0"/>
              <a:buChar char="»"/>
              <a:defRPr sz="1050" kern="1200">
                <a:solidFill>
                  <a:schemeClr val="tx1">
                    <a:lumMod val="50000"/>
                    <a:lumOff val="50000"/>
                  </a:schemeClr>
                </a:solidFill>
                <a:latin typeface="Roboto Light"/>
                <a:ea typeface="+mn-ea"/>
                <a:cs typeface="Robot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00" dirty="0">
                <a:solidFill>
                  <a:schemeClr val="tx2"/>
                </a:solidFill>
              </a:rPr>
              <a:t>DATA ANALYSIS PRESENTATION Zoe B.</a:t>
            </a:r>
          </a:p>
        </p:txBody>
      </p:sp>
    </p:spTree>
    <p:extLst>
      <p:ext uri="{BB962C8B-B14F-4D97-AF65-F5344CB8AC3E}">
        <p14:creationId xmlns:p14="http://schemas.microsoft.com/office/powerpoint/2010/main" val="68542294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24"/>
          </p:nvPr>
        </p:nvSpPr>
        <p:spPr/>
        <p:txBody>
          <a:bodyPr/>
          <a:lstStyle/>
          <a:p>
            <a:r>
              <a:rPr lang="en-US" sz="700" dirty="0">
                <a:solidFill>
                  <a:schemeClr val="tx2"/>
                </a:solidFill>
              </a:rPr>
              <a:t>DATA ANALYSIS PRESENTATION Zoe B.</a:t>
            </a:r>
          </a:p>
        </p:txBody>
      </p:sp>
      <p:sp>
        <p:nvSpPr>
          <p:cNvPr id="10" name="Title 9"/>
          <p:cNvSpPr>
            <a:spLocks noGrp="1"/>
          </p:cNvSpPr>
          <p:nvPr>
            <p:ph type="title"/>
          </p:nvPr>
        </p:nvSpPr>
        <p:spPr/>
        <p:txBody>
          <a:bodyPr/>
          <a:lstStyle/>
          <a:p>
            <a:r>
              <a:rPr lang="en-US" dirty="0"/>
              <a:t>Why Data Analysis?</a:t>
            </a:r>
          </a:p>
        </p:txBody>
      </p:sp>
      <p:sp>
        <p:nvSpPr>
          <p:cNvPr id="12" name="Text Placeholder 5"/>
          <p:cNvSpPr txBox="1">
            <a:spLocks/>
          </p:cNvSpPr>
          <p:nvPr/>
        </p:nvSpPr>
        <p:spPr>
          <a:xfrm>
            <a:off x="533399" y="1962150"/>
            <a:ext cx="3653769" cy="2302260"/>
          </a:xfrm>
          <a:prstGeom prst="rect">
            <a:avLst/>
          </a:prstGeom>
        </p:spPr>
        <p:txBody>
          <a:bodyPr/>
          <a:lst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Franklin Gothic Book" pitchFamily="34" charset="0"/>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65000"/>
                    <a:lumOff val="35000"/>
                  </a:schemeClr>
                </a:solidFill>
                <a:latin typeface="Franklin Gothic Book" pitchFamily="34" charset="0"/>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Franklin Gothic Book" pitchFamily="34" charset="0"/>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200000"/>
              </a:lnSpc>
              <a:spcBef>
                <a:spcPts val="0"/>
              </a:spcBef>
              <a:buFont typeface="Courier New"/>
              <a:buChar char="o"/>
              <a:defRPr/>
            </a:pPr>
            <a:r>
              <a:rPr lang="en-US" sz="1000" dirty="0">
                <a:solidFill>
                  <a:schemeClr val="tx1">
                    <a:lumMod val="50000"/>
                    <a:lumOff val="50000"/>
                  </a:schemeClr>
                </a:solidFill>
                <a:latin typeface="Roboto Light"/>
                <a:cs typeface="Roboto Light"/>
              </a:rPr>
              <a:t>The ability to make a meaningful impact​</a:t>
            </a:r>
          </a:p>
          <a:p>
            <a:pPr>
              <a:lnSpc>
                <a:spcPct val="200000"/>
              </a:lnSpc>
              <a:spcBef>
                <a:spcPts val="0"/>
              </a:spcBef>
              <a:buFont typeface="Courier New"/>
              <a:buChar char="o"/>
              <a:defRPr/>
            </a:pPr>
            <a:r>
              <a:rPr lang="en-US" sz="1000" dirty="0">
                <a:solidFill>
                  <a:schemeClr val="tx1">
                    <a:lumMod val="50000"/>
                    <a:lumOff val="50000"/>
                  </a:schemeClr>
                </a:solidFill>
                <a:latin typeface="Roboto Light"/>
                <a:cs typeface="Roboto Light"/>
              </a:rPr>
              <a:t>Over 10 years experience in Data Analysis​</a:t>
            </a:r>
          </a:p>
          <a:p>
            <a:pPr>
              <a:lnSpc>
                <a:spcPct val="200000"/>
              </a:lnSpc>
              <a:spcBef>
                <a:spcPts val="0"/>
              </a:spcBef>
              <a:buFont typeface="Courier New"/>
              <a:buChar char="o"/>
              <a:defRPr/>
            </a:pPr>
            <a:r>
              <a:rPr lang="en-US" sz="1000" dirty="0">
                <a:solidFill>
                  <a:schemeClr val="tx1">
                    <a:lumMod val="50000"/>
                    <a:lumOff val="50000"/>
                  </a:schemeClr>
                </a:solidFill>
                <a:latin typeface="Roboto Light"/>
                <a:cs typeface="Roboto Light"/>
              </a:rPr>
              <a:t>Facilitated data-driven decision-making​</a:t>
            </a:r>
          </a:p>
          <a:p>
            <a:pPr>
              <a:lnSpc>
                <a:spcPct val="200000"/>
              </a:lnSpc>
              <a:spcBef>
                <a:spcPts val="0"/>
              </a:spcBef>
              <a:buFont typeface="Courier New"/>
              <a:buChar char="o"/>
              <a:defRPr/>
            </a:pPr>
            <a:r>
              <a:rPr lang="en-US" sz="1000" dirty="0">
                <a:solidFill>
                  <a:schemeClr val="tx1">
                    <a:lumMod val="50000"/>
                    <a:lumOff val="50000"/>
                  </a:schemeClr>
                </a:solidFill>
                <a:latin typeface="Roboto Light"/>
                <a:cs typeface="Roboto Light"/>
              </a:rPr>
              <a:t>Worked on various data Projects.​</a:t>
            </a:r>
          </a:p>
          <a:p>
            <a:pPr>
              <a:lnSpc>
                <a:spcPct val="200000"/>
              </a:lnSpc>
              <a:spcBef>
                <a:spcPts val="0"/>
              </a:spcBef>
              <a:buFont typeface="Courier New"/>
              <a:buChar char="o"/>
              <a:defRPr/>
            </a:pPr>
            <a:r>
              <a:rPr lang="en-US" sz="1000" dirty="0">
                <a:solidFill>
                  <a:schemeClr val="tx1">
                    <a:lumMod val="50000"/>
                    <a:lumOff val="50000"/>
                  </a:schemeClr>
                </a:solidFill>
                <a:latin typeface="Roboto Light"/>
                <a:cs typeface="Roboto Light"/>
              </a:rPr>
              <a:t>Passion for analytics and making a difference​</a:t>
            </a:r>
          </a:p>
          <a:p>
            <a:pPr>
              <a:lnSpc>
                <a:spcPct val="200000"/>
              </a:lnSpc>
              <a:spcBef>
                <a:spcPts val="0"/>
              </a:spcBef>
              <a:buFont typeface="Courier New"/>
              <a:buChar char="o"/>
              <a:defRPr/>
            </a:pPr>
            <a:r>
              <a:rPr lang="en-US" sz="1000" dirty="0">
                <a:solidFill>
                  <a:schemeClr val="tx1">
                    <a:lumMod val="50000"/>
                    <a:lumOff val="50000"/>
                  </a:schemeClr>
                </a:solidFill>
                <a:latin typeface="Roboto Light"/>
                <a:cs typeface="Roboto Light"/>
              </a:rPr>
              <a:t>Covered a wide scope of data analysis areas.​</a:t>
            </a:r>
          </a:p>
          <a:p>
            <a:pPr>
              <a:lnSpc>
                <a:spcPct val="200000"/>
              </a:lnSpc>
              <a:spcBef>
                <a:spcPts val="0"/>
              </a:spcBef>
              <a:buFont typeface="Courier New"/>
              <a:buChar char="o"/>
              <a:defRPr/>
            </a:pPr>
            <a:r>
              <a:rPr lang="en-US" sz="1000" dirty="0">
                <a:solidFill>
                  <a:schemeClr val="tx1">
                    <a:lumMod val="50000"/>
                    <a:lumOff val="50000"/>
                  </a:schemeClr>
                </a:solidFill>
                <a:latin typeface="Roboto Light"/>
                <a:cs typeface="Roboto Light"/>
              </a:rPr>
              <a:t>Ample experience with data </a:t>
            </a:r>
            <a:r>
              <a:rPr lang="en-US" sz="1000" dirty="0" err="1">
                <a:solidFill>
                  <a:schemeClr val="tx1">
                    <a:lumMod val="50000"/>
                    <a:lumOff val="50000"/>
                  </a:schemeClr>
                </a:solidFill>
                <a:latin typeface="Roboto Light"/>
                <a:cs typeface="Roboto Light"/>
              </a:rPr>
              <a:t>visualisation</a:t>
            </a:r>
            <a:r>
              <a:rPr lang="en-US" sz="1000" dirty="0">
                <a:solidFill>
                  <a:schemeClr val="tx1">
                    <a:lumMod val="50000"/>
                    <a:lumOff val="50000"/>
                  </a:schemeClr>
                </a:solidFill>
                <a:latin typeface="Roboto Light"/>
                <a:cs typeface="Roboto Light"/>
              </a:rPr>
              <a:t> tools.​</a:t>
            </a:r>
          </a:p>
        </p:txBody>
      </p:sp>
      <p:pic>
        <p:nvPicPr>
          <p:cNvPr id="20" name="Picture Placeholder 19" descr="A picture containing text, person, indoor, electronics&#10;&#10;Description automatically generated">
            <a:extLst>
              <a:ext uri="{FF2B5EF4-FFF2-40B4-BE49-F238E27FC236}">
                <a16:creationId xmlns:a16="http://schemas.microsoft.com/office/drawing/2014/main" id="{0856E563-C542-E4F1-CFB2-742FFBAC0C94}"/>
              </a:ext>
            </a:extLst>
          </p:cNvPr>
          <p:cNvPicPr>
            <a:picLocks noGrp="1" noChangeAspect="1"/>
          </p:cNvPicPr>
          <p:nvPr>
            <p:ph type="pic" sz="quarter" idx="52"/>
          </p:nvPr>
        </p:nvPicPr>
        <p:blipFill>
          <a:blip r:embed="rId2" cstate="print">
            <a:extLst>
              <a:ext uri="{28A0092B-C50C-407E-A947-70E740481C1C}">
                <a14:useLocalDpi xmlns:a14="http://schemas.microsoft.com/office/drawing/2010/main" val="0"/>
              </a:ext>
            </a:extLst>
          </a:blip>
          <a:srcRect l="21875" r="21875"/>
          <a:stretch>
            <a:fillRect/>
          </a:stretch>
        </p:blipFill>
        <p:spPr/>
      </p:pic>
      <p:pic>
        <p:nvPicPr>
          <p:cNvPr id="18" name="Picture Placeholder 17" descr="A person holding a phone&#10;&#10;Description automatically generated with low confidence">
            <a:extLst>
              <a:ext uri="{FF2B5EF4-FFF2-40B4-BE49-F238E27FC236}">
                <a16:creationId xmlns:a16="http://schemas.microsoft.com/office/drawing/2014/main" id="{6B77A103-1C6E-5AD6-37C6-005690D723BE}"/>
              </a:ext>
            </a:extLst>
          </p:cNvPr>
          <p:cNvPicPr>
            <a:picLocks noGrp="1" noChangeAspect="1"/>
          </p:cNvPicPr>
          <p:nvPr>
            <p:ph type="pic" sz="quarter" idx="53"/>
          </p:nvPr>
        </p:nvPicPr>
        <p:blipFill>
          <a:blip r:embed="rId3" cstate="print">
            <a:extLst>
              <a:ext uri="{28A0092B-C50C-407E-A947-70E740481C1C}">
                <a14:useLocalDpi xmlns:a14="http://schemas.microsoft.com/office/drawing/2010/main" val="0"/>
              </a:ext>
            </a:extLst>
          </a:blip>
          <a:srcRect l="16598" r="16598"/>
          <a:stretch>
            <a:fillRect/>
          </a:stretch>
        </p:blipFill>
        <p:spPr/>
      </p:pic>
      <p:pic>
        <p:nvPicPr>
          <p:cNvPr id="24" name="Picture Placeholder 23" descr="A person writing on a piece of paper&#10;&#10;Description automatically generated with medium confidence">
            <a:extLst>
              <a:ext uri="{FF2B5EF4-FFF2-40B4-BE49-F238E27FC236}">
                <a16:creationId xmlns:a16="http://schemas.microsoft.com/office/drawing/2014/main" id="{72BFD920-86BD-8B3B-417C-312F3CEAA472}"/>
              </a:ext>
            </a:extLst>
          </p:cNvPr>
          <p:cNvPicPr>
            <a:picLocks noGrp="1" noChangeAspect="1"/>
          </p:cNvPicPr>
          <p:nvPr>
            <p:ph type="pic" sz="quarter" idx="54"/>
          </p:nvPr>
        </p:nvPicPr>
        <p:blipFill>
          <a:blip r:embed="rId4" cstate="print">
            <a:extLst>
              <a:ext uri="{28A0092B-C50C-407E-A947-70E740481C1C}">
                <a14:useLocalDpi xmlns:a14="http://schemas.microsoft.com/office/drawing/2010/main" val="0"/>
              </a:ext>
            </a:extLst>
          </a:blip>
          <a:srcRect l="20068" r="20068"/>
          <a:stretch>
            <a:fillRect/>
          </a:stretch>
        </p:blipFill>
        <p:spPr/>
      </p:pic>
      <p:pic>
        <p:nvPicPr>
          <p:cNvPr id="22" name="Picture Placeholder 21" descr="A picture containing text, indoor, computer, wall&#10;&#10;Description automatically generated">
            <a:extLst>
              <a:ext uri="{FF2B5EF4-FFF2-40B4-BE49-F238E27FC236}">
                <a16:creationId xmlns:a16="http://schemas.microsoft.com/office/drawing/2014/main" id="{F9CF51CD-EB20-2230-FAB5-EE9424AFBA40}"/>
              </a:ext>
            </a:extLst>
          </p:cNvPr>
          <p:cNvPicPr>
            <a:picLocks noGrp="1" noChangeAspect="1"/>
          </p:cNvPicPr>
          <p:nvPr>
            <p:ph type="pic" sz="quarter" idx="56"/>
          </p:nvPr>
        </p:nvPicPr>
        <p:blipFill>
          <a:blip r:embed="rId5" cstate="print">
            <a:extLst>
              <a:ext uri="{28A0092B-C50C-407E-A947-70E740481C1C}">
                <a14:useLocalDpi xmlns:a14="http://schemas.microsoft.com/office/drawing/2010/main" val="0"/>
              </a:ext>
            </a:extLst>
          </a:blip>
          <a:srcRect l="16656" r="16656"/>
          <a:stretch>
            <a:fillRect/>
          </a:stretch>
        </p:blipFill>
        <p:spPr/>
      </p:pic>
      <p:pic>
        <p:nvPicPr>
          <p:cNvPr id="28" name="Picture Placeholder 27" descr="A picture containing text, person, indoor, computer&#10;&#10;Description automatically generated">
            <a:extLst>
              <a:ext uri="{FF2B5EF4-FFF2-40B4-BE49-F238E27FC236}">
                <a16:creationId xmlns:a16="http://schemas.microsoft.com/office/drawing/2014/main" id="{339B2C6F-F357-450A-0C13-15B70F74D09D}"/>
              </a:ext>
            </a:extLst>
          </p:cNvPr>
          <p:cNvPicPr>
            <a:picLocks noGrp="1" noChangeAspect="1"/>
          </p:cNvPicPr>
          <p:nvPr>
            <p:ph type="pic" sz="quarter" idx="58"/>
          </p:nvPr>
        </p:nvPicPr>
        <p:blipFill>
          <a:blip r:embed="rId6" cstate="print">
            <a:extLst>
              <a:ext uri="{28A0092B-C50C-407E-A947-70E740481C1C}">
                <a14:useLocalDpi xmlns:a14="http://schemas.microsoft.com/office/drawing/2010/main" val="0"/>
              </a:ext>
            </a:extLst>
          </a:blip>
          <a:srcRect l="16604" r="16604"/>
          <a:stretch>
            <a:fillRect/>
          </a:stretch>
        </p:blipFill>
        <p:spPr/>
      </p:pic>
      <p:pic>
        <p:nvPicPr>
          <p:cNvPr id="26" name="Picture Placeholder 25" descr="A picture containing text, indoor, person, computer&#10;&#10;Description automatically generated">
            <a:extLst>
              <a:ext uri="{FF2B5EF4-FFF2-40B4-BE49-F238E27FC236}">
                <a16:creationId xmlns:a16="http://schemas.microsoft.com/office/drawing/2014/main" id="{3F4E852A-BD64-D5F0-2325-0C19B2D8D9EA}"/>
              </a:ext>
            </a:extLst>
          </p:cNvPr>
          <p:cNvPicPr>
            <a:picLocks noGrp="1" noChangeAspect="1"/>
          </p:cNvPicPr>
          <p:nvPr>
            <p:ph type="pic" sz="quarter" idx="59"/>
          </p:nvPr>
        </p:nvPicPr>
        <p:blipFill>
          <a:blip r:embed="rId7" cstate="print">
            <a:extLst>
              <a:ext uri="{28A0092B-C50C-407E-A947-70E740481C1C}">
                <a14:useLocalDpi xmlns:a14="http://schemas.microsoft.com/office/drawing/2010/main" val="0"/>
              </a:ext>
            </a:extLst>
          </a:blip>
          <a:srcRect l="16631" r="16631"/>
          <a:stretch>
            <a:fillRect/>
          </a:stretch>
        </p:blipFill>
        <p:spPr/>
      </p:pic>
      <p:pic>
        <p:nvPicPr>
          <p:cNvPr id="16" name="Picture Placeholder 15" descr="A picture containing text, person, indoor, computer&#10;&#10;Description automatically generated">
            <a:extLst>
              <a:ext uri="{FF2B5EF4-FFF2-40B4-BE49-F238E27FC236}">
                <a16:creationId xmlns:a16="http://schemas.microsoft.com/office/drawing/2014/main" id="{468A5943-5078-9FC8-713D-5443DEE60785}"/>
              </a:ext>
            </a:extLst>
          </p:cNvPr>
          <p:cNvPicPr>
            <a:picLocks noGrp="1" noChangeAspect="1"/>
          </p:cNvPicPr>
          <p:nvPr>
            <p:ph type="pic" sz="quarter" idx="51"/>
          </p:nvPr>
        </p:nvPicPr>
        <p:blipFill rotWithShape="1">
          <a:blip r:embed="rId8" cstate="print">
            <a:extLst>
              <a:ext uri="{28A0092B-C50C-407E-A947-70E740481C1C}">
                <a14:useLocalDpi xmlns:a14="http://schemas.microsoft.com/office/drawing/2010/main" val="0"/>
              </a:ext>
            </a:extLst>
          </a:blip>
          <a:srcRect l="20833" t="6977" r="30833" b="25581"/>
          <a:stretch/>
        </p:blipFill>
        <p:spPr>
          <a:xfrm>
            <a:off x="5257800" y="1504950"/>
            <a:ext cx="1044000" cy="1044000"/>
          </a:xfrm>
        </p:spPr>
      </p:pic>
    </p:spTree>
    <p:extLst>
      <p:ext uri="{BB962C8B-B14F-4D97-AF65-F5344CB8AC3E}">
        <p14:creationId xmlns:p14="http://schemas.microsoft.com/office/powerpoint/2010/main" val="6291789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ppt_y</p:attrName>
                                        </p:attrNameLst>
                                      </p:cBhvr>
                                      <p:tavLst>
                                        <p:tav tm="0">
                                          <p:val>
                                            <p:strVal val="#ppt_y+#ppt_h*1.125000"/>
                                          </p:val>
                                        </p:tav>
                                        <p:tav tm="100000">
                                          <p:val>
                                            <p:strVal val="#ppt_y"/>
                                          </p:val>
                                        </p:tav>
                                      </p:tavLst>
                                    </p:anim>
                                    <p:animEffect transition="in" filter="wipe(up)">
                                      <p:cBhvr>
                                        <p:cTn id="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24"/>
          </p:nvPr>
        </p:nvSpPr>
        <p:spPr/>
        <p:txBody>
          <a:bodyPr/>
          <a:lstStyle/>
          <a:p>
            <a:r>
              <a:rPr lang="en-US" sz="700" dirty="0">
                <a:solidFill>
                  <a:schemeClr val="tx2"/>
                </a:solidFill>
              </a:rPr>
              <a:t>DATA ANALYSIS PRESENTATION Zoe B.</a:t>
            </a:r>
          </a:p>
        </p:txBody>
      </p:sp>
      <p:sp>
        <p:nvSpPr>
          <p:cNvPr id="5" name="Title 4"/>
          <p:cNvSpPr>
            <a:spLocks noGrp="1"/>
          </p:cNvSpPr>
          <p:nvPr>
            <p:ph type="title"/>
          </p:nvPr>
        </p:nvSpPr>
        <p:spPr/>
        <p:txBody>
          <a:bodyPr/>
          <a:lstStyle/>
          <a:p>
            <a:r>
              <a:rPr lang="en-US" dirty="0"/>
              <a:t>Data Analysis Process​</a:t>
            </a:r>
          </a:p>
        </p:txBody>
      </p:sp>
      <p:sp>
        <p:nvSpPr>
          <p:cNvPr id="6" name="Rectangle 5"/>
          <p:cNvSpPr/>
          <p:nvPr/>
        </p:nvSpPr>
        <p:spPr>
          <a:xfrm>
            <a:off x="2133600" y="1314451"/>
            <a:ext cx="2449620" cy="38481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boto Light"/>
            </a:endParaRPr>
          </a:p>
        </p:txBody>
      </p:sp>
      <p:sp>
        <p:nvSpPr>
          <p:cNvPr id="7" name="Rectangle 6"/>
          <p:cNvSpPr/>
          <p:nvPr/>
        </p:nvSpPr>
        <p:spPr>
          <a:xfrm>
            <a:off x="2134275" y="1943569"/>
            <a:ext cx="2449620" cy="2554545"/>
          </a:xfrm>
          <a:prstGeom prst="rect">
            <a:avLst/>
          </a:prstGeom>
        </p:spPr>
        <p:txBody>
          <a:bodyPr wrap="square">
            <a:spAutoFit/>
          </a:bodyPr>
          <a:lstStyle/>
          <a:p>
            <a:r>
              <a:rPr lang="en-US" sz="800" b="1" dirty="0"/>
              <a:t>Data Analysis Process </a:t>
            </a:r>
            <a:r>
              <a:rPr lang="en-US" sz="800" b="1" dirty="0" err="1"/>
              <a:t>i</a:t>
            </a:r>
            <a:r>
              <a:rPr lang="en-US" sz="800" b="1" dirty="0"/>
              <a:t> was performing:</a:t>
            </a:r>
          </a:p>
          <a:p>
            <a:endParaRPr lang="en-US" sz="800" b="1" dirty="0"/>
          </a:p>
          <a:p>
            <a:r>
              <a:rPr lang="en-US" sz="800" b="1" dirty="0"/>
              <a:t>Data Collection:</a:t>
            </a:r>
            <a:endParaRPr lang="en-US" sz="800" dirty="0"/>
          </a:p>
          <a:p>
            <a:pPr>
              <a:buFont typeface="Arial" panose="020B0604020202020204" pitchFamily="34" charset="0"/>
              <a:buChar char="•"/>
            </a:pPr>
            <a:r>
              <a:rPr lang="en-US" sz="800" dirty="0"/>
              <a:t>I gathered data from reliable primary and secondary sources to ensure its relevance to business objectives.</a:t>
            </a:r>
          </a:p>
          <a:p>
            <a:r>
              <a:rPr lang="en-US" sz="800" b="1" dirty="0"/>
              <a:t>Data Cleaning:</a:t>
            </a:r>
            <a:endParaRPr lang="en-US" sz="800" dirty="0"/>
          </a:p>
          <a:p>
            <a:pPr>
              <a:buFont typeface="Arial" panose="020B0604020202020204" pitchFamily="34" charset="0"/>
              <a:buChar char="•"/>
            </a:pPr>
            <a:r>
              <a:rPr lang="en-US" sz="800" dirty="0"/>
              <a:t>I removed duplicates, corrected errors, and handled missing values, standardizing data formats for consistency.</a:t>
            </a:r>
          </a:p>
          <a:p>
            <a:r>
              <a:rPr lang="en-US" sz="800" b="1" dirty="0"/>
              <a:t>Data Validation:</a:t>
            </a:r>
            <a:endParaRPr lang="en-US" sz="800" dirty="0"/>
          </a:p>
          <a:p>
            <a:pPr>
              <a:buFont typeface="Arial" panose="020B0604020202020204" pitchFamily="34" charset="0"/>
              <a:buChar char="•"/>
            </a:pPr>
            <a:r>
              <a:rPr lang="en-US" sz="800" dirty="0"/>
              <a:t>I cross-checked data for accuracy and completeness, validating it against source systems and business rules.</a:t>
            </a:r>
          </a:p>
          <a:p>
            <a:r>
              <a:rPr lang="en-US" sz="800" b="1" dirty="0"/>
              <a:t>Data Modeling:</a:t>
            </a:r>
            <a:endParaRPr lang="en-US" sz="800" dirty="0"/>
          </a:p>
          <a:p>
            <a:pPr>
              <a:buFont typeface="Arial" panose="020B0604020202020204" pitchFamily="34" charset="0"/>
              <a:buChar char="•"/>
            </a:pPr>
            <a:r>
              <a:rPr lang="en-US" sz="800" dirty="0"/>
              <a:t>I developed both logical and physical data models, defining relationships and dependencies within the data.</a:t>
            </a:r>
          </a:p>
          <a:p>
            <a:r>
              <a:rPr lang="en-US" sz="800" b="1" dirty="0"/>
              <a:t>Data Analysis:</a:t>
            </a:r>
            <a:endParaRPr lang="en-US" sz="800" dirty="0"/>
          </a:p>
          <a:p>
            <a:pPr>
              <a:buFont typeface="Arial" panose="020B0604020202020204" pitchFamily="34" charset="0"/>
              <a:buChar char="•"/>
            </a:pPr>
            <a:r>
              <a:rPr lang="en-US" sz="800" dirty="0"/>
              <a:t>I employed statistical techniques and tools such as SQL, Python, and Power BI to identify trends, patterns, and correlations.</a:t>
            </a:r>
          </a:p>
        </p:txBody>
      </p:sp>
      <p:sp>
        <p:nvSpPr>
          <p:cNvPr id="8" name="TextBox 7"/>
          <p:cNvSpPr txBox="1"/>
          <p:nvPr/>
        </p:nvSpPr>
        <p:spPr>
          <a:xfrm>
            <a:off x="2204190" y="1340249"/>
            <a:ext cx="1828800" cy="646331"/>
          </a:xfrm>
          <a:prstGeom prst="rect">
            <a:avLst/>
          </a:prstGeom>
          <a:noFill/>
        </p:spPr>
        <p:txBody>
          <a:bodyPr wrap="square" rtlCol="0">
            <a:spAutoFit/>
          </a:bodyPr>
          <a:lstStyle/>
          <a:p>
            <a:r>
              <a:rPr lang="en-JM" sz="3600" dirty="0">
                <a:solidFill>
                  <a:schemeClr val="bg2"/>
                </a:solidFill>
                <a:latin typeface="Roboto Slab Bold"/>
                <a:cs typeface="Roboto Slab Bold"/>
              </a:rPr>
              <a:t>1</a:t>
            </a:r>
          </a:p>
        </p:txBody>
      </p:sp>
      <p:sp>
        <p:nvSpPr>
          <p:cNvPr id="9" name="Rectangle 8"/>
          <p:cNvSpPr/>
          <p:nvPr/>
        </p:nvSpPr>
        <p:spPr>
          <a:xfrm>
            <a:off x="6705600" y="1312620"/>
            <a:ext cx="2438400" cy="384809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boto Light"/>
            </a:endParaRPr>
          </a:p>
        </p:txBody>
      </p:sp>
      <p:sp>
        <p:nvSpPr>
          <p:cNvPr id="10" name="Rectangle 9"/>
          <p:cNvSpPr/>
          <p:nvPr/>
        </p:nvSpPr>
        <p:spPr>
          <a:xfrm>
            <a:off x="6728040" y="1943569"/>
            <a:ext cx="2427180" cy="2185214"/>
          </a:xfrm>
          <a:prstGeom prst="rect">
            <a:avLst/>
          </a:prstGeom>
        </p:spPr>
        <p:txBody>
          <a:bodyPr wrap="square">
            <a:spAutoFit/>
          </a:bodyPr>
          <a:lstStyle/>
          <a:p>
            <a:r>
              <a:rPr lang="en-US" sz="800" b="1" dirty="0"/>
              <a:t>Data Analysis Tools &amp; Techniques that </a:t>
            </a:r>
            <a:r>
              <a:rPr lang="en-US" sz="800" b="1" dirty="0" err="1"/>
              <a:t>i</a:t>
            </a:r>
            <a:r>
              <a:rPr lang="en-US" sz="800" b="1" dirty="0"/>
              <a:t> have used</a:t>
            </a:r>
            <a:endParaRPr lang="en-US" sz="800" dirty="0"/>
          </a:p>
          <a:p>
            <a:r>
              <a:rPr lang="en-US" sz="800" b="1" dirty="0"/>
              <a:t>Excel:</a:t>
            </a:r>
            <a:endParaRPr lang="en-US" sz="800" dirty="0"/>
          </a:p>
          <a:p>
            <a:pPr>
              <a:buFont typeface="Arial" panose="020B0604020202020204" pitchFamily="34" charset="0"/>
              <a:buChar char="•"/>
            </a:pPr>
            <a:r>
              <a:rPr lang="en-US" sz="800" dirty="0"/>
              <a:t>I used Excel to perform basic data analysis, create pivot tables, and develop visualizations for clear insights.</a:t>
            </a:r>
          </a:p>
          <a:p>
            <a:r>
              <a:rPr lang="en-US" sz="800" b="1" dirty="0"/>
              <a:t>SQL:</a:t>
            </a:r>
            <a:endParaRPr lang="en-US" sz="800" dirty="0"/>
          </a:p>
          <a:p>
            <a:pPr>
              <a:buFont typeface="Arial" panose="020B0604020202020204" pitchFamily="34" charset="0"/>
              <a:buChar char="•"/>
            </a:pPr>
            <a:r>
              <a:rPr lang="en-US" sz="800" dirty="0"/>
              <a:t>I queried databases, performed data extraction, and conducted complex joins to retrieve and integrate data.</a:t>
            </a:r>
          </a:p>
          <a:p>
            <a:r>
              <a:rPr lang="en-US" sz="800" b="1" dirty="0"/>
              <a:t>Python:</a:t>
            </a:r>
            <a:endParaRPr lang="en-US" sz="800" dirty="0"/>
          </a:p>
          <a:p>
            <a:pPr>
              <a:buFont typeface="Arial" panose="020B0604020202020204" pitchFamily="34" charset="0"/>
              <a:buChar char="•"/>
            </a:pPr>
            <a:r>
              <a:rPr lang="en-US" sz="800" dirty="0"/>
              <a:t>I utilized libraries like Pandas and NumPy for data manipulation and statistical analysis, and automated data processing tasks with scripts.</a:t>
            </a:r>
          </a:p>
          <a:p>
            <a:r>
              <a:rPr lang="en-US" sz="800" b="1" dirty="0"/>
              <a:t>Power BI &amp; Tableau:</a:t>
            </a:r>
            <a:endParaRPr lang="en-US" sz="800" dirty="0"/>
          </a:p>
          <a:p>
            <a:pPr>
              <a:buFont typeface="Arial" panose="020B0604020202020204" pitchFamily="34" charset="0"/>
              <a:buChar char="•"/>
            </a:pPr>
            <a:r>
              <a:rPr lang="en-US" sz="800" dirty="0"/>
              <a:t>I created interactive dashboards and visualizations in Power BI and Tableau to provide insightful reporting and support data-driven decision-making.</a:t>
            </a:r>
          </a:p>
        </p:txBody>
      </p:sp>
      <p:sp>
        <p:nvSpPr>
          <p:cNvPr id="11" name="TextBox 10"/>
          <p:cNvSpPr txBox="1"/>
          <p:nvPr/>
        </p:nvSpPr>
        <p:spPr>
          <a:xfrm>
            <a:off x="6776190" y="1310789"/>
            <a:ext cx="1905000" cy="646331"/>
          </a:xfrm>
          <a:prstGeom prst="rect">
            <a:avLst/>
          </a:prstGeom>
          <a:noFill/>
        </p:spPr>
        <p:txBody>
          <a:bodyPr wrap="square" rtlCol="0">
            <a:spAutoFit/>
          </a:bodyPr>
          <a:lstStyle/>
          <a:p>
            <a:r>
              <a:rPr lang="en-JM" sz="3600" dirty="0">
                <a:solidFill>
                  <a:schemeClr val="bg2"/>
                </a:solidFill>
                <a:latin typeface="Roboto Slab Bold"/>
                <a:cs typeface="Roboto Slab Bold"/>
              </a:rPr>
              <a:t>2</a:t>
            </a:r>
          </a:p>
        </p:txBody>
      </p:sp>
      <p:pic>
        <p:nvPicPr>
          <p:cNvPr id="13" name="Picture Placeholder 12" descr="A person holding a phone&#10;&#10;Description automatically generated with low confidence">
            <a:extLst>
              <a:ext uri="{FF2B5EF4-FFF2-40B4-BE49-F238E27FC236}">
                <a16:creationId xmlns:a16="http://schemas.microsoft.com/office/drawing/2014/main" id="{56D8DF32-70C3-9DCD-DD0A-E1479F67077E}"/>
              </a:ext>
            </a:extLst>
          </p:cNvPr>
          <p:cNvPicPr>
            <a:picLocks noGrp="1" noChangeAspect="1"/>
          </p:cNvPicPr>
          <p:nvPr>
            <p:ph type="pic" sz="quarter" idx="27"/>
          </p:nvPr>
        </p:nvPicPr>
        <p:blipFill>
          <a:blip r:embed="rId2" cstate="print">
            <a:extLst>
              <a:ext uri="{28A0092B-C50C-407E-A947-70E740481C1C}">
                <a14:useLocalDpi xmlns:a14="http://schemas.microsoft.com/office/drawing/2010/main" val="0"/>
              </a:ext>
            </a:extLst>
          </a:blip>
          <a:srcRect l="28777" r="28777"/>
          <a:stretch>
            <a:fillRect/>
          </a:stretch>
        </p:blipFill>
        <p:spPr>
          <a:xfrm>
            <a:off x="0" y="1314450"/>
            <a:ext cx="2133600" cy="3848100"/>
          </a:xfrm>
        </p:spPr>
      </p:pic>
      <p:pic>
        <p:nvPicPr>
          <p:cNvPr id="15" name="Picture Placeholder 14" descr="A picture containing text, person, indoor, electronics&#10;&#10;Description automatically generated">
            <a:extLst>
              <a:ext uri="{FF2B5EF4-FFF2-40B4-BE49-F238E27FC236}">
                <a16:creationId xmlns:a16="http://schemas.microsoft.com/office/drawing/2014/main" id="{91E5A0B5-E532-13DD-B681-61F94B406E17}"/>
              </a:ext>
            </a:extLst>
          </p:cNvPr>
          <p:cNvPicPr>
            <a:picLocks noGrp="1" noChangeAspect="1"/>
          </p:cNvPicPr>
          <p:nvPr>
            <p:ph type="pic" sz="quarter" idx="26"/>
          </p:nvPr>
        </p:nvPicPr>
        <p:blipFill>
          <a:blip r:embed="rId3" cstate="print">
            <a:extLst>
              <a:ext uri="{28A0092B-C50C-407E-A947-70E740481C1C}">
                <a14:useLocalDpi xmlns:a14="http://schemas.microsoft.com/office/drawing/2010/main" val="0"/>
              </a:ext>
            </a:extLst>
          </a:blip>
          <a:srcRect l="32102" r="32102"/>
          <a:stretch>
            <a:fillRect/>
          </a:stretch>
        </p:blipFill>
        <p:spPr>
          <a:xfrm>
            <a:off x="4572000" y="1314450"/>
            <a:ext cx="2133600" cy="3848100"/>
          </a:xfrm>
        </p:spPr>
      </p:pic>
    </p:spTree>
    <p:extLst>
      <p:ext uri="{BB962C8B-B14F-4D97-AF65-F5344CB8AC3E}">
        <p14:creationId xmlns:p14="http://schemas.microsoft.com/office/powerpoint/2010/main" val="415565335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Collection​</a:t>
            </a:r>
          </a:p>
        </p:txBody>
      </p:sp>
      <p:sp>
        <p:nvSpPr>
          <p:cNvPr id="5" name="Text Placeholder 4"/>
          <p:cNvSpPr>
            <a:spLocks noGrp="1"/>
          </p:cNvSpPr>
          <p:nvPr>
            <p:ph type="body" sz="quarter" idx="24"/>
          </p:nvPr>
        </p:nvSpPr>
        <p:spPr/>
        <p:txBody>
          <a:bodyPr/>
          <a:lstStyle/>
          <a:p>
            <a:r>
              <a:rPr lang="en-US" sz="700" dirty="0">
                <a:solidFill>
                  <a:schemeClr val="tx2"/>
                </a:solidFill>
              </a:rPr>
              <a:t>DATA ANALYSIS PRESENTATION Zoe B.</a:t>
            </a:r>
          </a:p>
        </p:txBody>
      </p:sp>
      <p:sp>
        <p:nvSpPr>
          <p:cNvPr id="6" name="Oval 5"/>
          <p:cNvSpPr/>
          <p:nvPr/>
        </p:nvSpPr>
        <p:spPr>
          <a:xfrm>
            <a:off x="1376680" y="1504959"/>
            <a:ext cx="3042920" cy="2895581"/>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 Placeholder 5"/>
          <p:cNvSpPr txBox="1">
            <a:spLocks/>
          </p:cNvSpPr>
          <p:nvPr/>
        </p:nvSpPr>
        <p:spPr>
          <a:xfrm>
            <a:off x="1741704" y="2266967"/>
            <a:ext cx="2585720" cy="106678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2">
                    <a:lumMod val="65000"/>
                  </a:schemeClr>
                </a:solidFill>
                <a:latin typeface="Open Sans"/>
                <a:ea typeface="+mn-ea"/>
                <a:cs typeface="Open Sans"/>
              </a:defRPr>
            </a:lvl1pPr>
            <a:lvl2pPr marL="742950" indent="-285750" algn="l" defTabSz="914400" rtl="0" eaLnBrk="1" latinLnBrk="0" hangingPunct="1">
              <a:spcBef>
                <a:spcPct val="20000"/>
              </a:spcBef>
              <a:buFont typeface="Arial" pitchFamily="34" charset="0"/>
              <a:buChar char="–"/>
              <a:defRPr sz="1200" kern="1200">
                <a:solidFill>
                  <a:schemeClr val="bg2">
                    <a:lumMod val="65000"/>
                  </a:schemeClr>
                </a:solidFill>
                <a:latin typeface="Open Sans"/>
                <a:ea typeface="+mn-ea"/>
                <a:cs typeface="Open Sans"/>
              </a:defRPr>
            </a:lvl2pPr>
            <a:lvl3pPr marL="1143000" indent="-228600" algn="l" defTabSz="914400" rtl="0" eaLnBrk="1" latinLnBrk="0" hangingPunct="1">
              <a:spcBef>
                <a:spcPct val="20000"/>
              </a:spcBef>
              <a:buFont typeface="Arial" pitchFamily="34" charset="0"/>
              <a:buChar char="•"/>
              <a:defRPr sz="1100" kern="1200">
                <a:solidFill>
                  <a:schemeClr val="bg2">
                    <a:lumMod val="65000"/>
                  </a:schemeClr>
                </a:solidFill>
                <a:latin typeface="Open Sans"/>
                <a:ea typeface="+mn-ea"/>
                <a:cs typeface="Open Sans"/>
              </a:defRPr>
            </a:lvl3pPr>
            <a:lvl4pPr marL="1600200" indent="-228600" algn="l" defTabSz="914400" rtl="0" eaLnBrk="1" latinLnBrk="0" hangingPunct="1">
              <a:spcBef>
                <a:spcPct val="20000"/>
              </a:spcBef>
              <a:buFont typeface="Arial" pitchFamily="34" charset="0"/>
              <a:buChar char="–"/>
              <a:defRPr sz="1050" kern="1200">
                <a:solidFill>
                  <a:schemeClr val="bg2">
                    <a:lumMod val="65000"/>
                  </a:schemeClr>
                </a:solidFill>
                <a:latin typeface="Open Sans"/>
                <a:ea typeface="+mn-ea"/>
                <a:cs typeface="Open Sans"/>
              </a:defRPr>
            </a:lvl4pPr>
            <a:lvl5pPr marL="2057400" indent="-228600" algn="l" defTabSz="914400" rtl="0" eaLnBrk="1" latinLnBrk="0" hangingPunct="1">
              <a:spcBef>
                <a:spcPct val="20000"/>
              </a:spcBef>
              <a:buFont typeface="Arial" pitchFamily="34" charset="0"/>
              <a:buChar char="»"/>
              <a:defRPr sz="1050" kern="1200">
                <a:solidFill>
                  <a:schemeClr val="bg2">
                    <a:lumMod val="65000"/>
                  </a:schemeClr>
                </a:solidFill>
                <a:latin typeface="Open Sans"/>
                <a:ea typeface="+mn-ea"/>
                <a:cs typeface="Open San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00" b="1" dirty="0">
                <a:solidFill>
                  <a:schemeClr val="tx1"/>
                </a:solidFill>
              </a:rPr>
              <a:t>Data Collection Methods</a:t>
            </a:r>
            <a:endParaRPr lang="en-US" sz="800" dirty="0">
              <a:solidFill>
                <a:schemeClr val="tx1"/>
              </a:solidFill>
            </a:endParaRPr>
          </a:p>
          <a:p>
            <a:pPr marL="0" indent="0">
              <a:buNone/>
            </a:pPr>
            <a:r>
              <a:rPr lang="en-US" sz="800" b="1" dirty="0">
                <a:solidFill>
                  <a:schemeClr val="tx1"/>
                </a:solidFill>
              </a:rPr>
              <a:t>Data Sources:</a:t>
            </a:r>
            <a:endParaRPr lang="en-US" sz="800" dirty="0">
              <a:solidFill>
                <a:schemeClr val="tx1"/>
              </a:solidFill>
            </a:endParaRPr>
          </a:p>
          <a:p>
            <a:pPr marL="0" indent="0">
              <a:buNone/>
            </a:pPr>
            <a:r>
              <a:rPr lang="en-US" sz="800" dirty="0">
                <a:solidFill>
                  <a:schemeClr val="tx1"/>
                </a:solidFill>
              </a:rPr>
              <a:t>I extracted data from databases and other relevant sources to ensure comprehensive data collection.</a:t>
            </a:r>
          </a:p>
          <a:p>
            <a:pPr marL="0" indent="0">
              <a:buNone/>
            </a:pPr>
            <a:r>
              <a:rPr lang="en-US" sz="800" b="1" dirty="0">
                <a:solidFill>
                  <a:schemeClr val="tx1"/>
                </a:solidFill>
              </a:rPr>
              <a:t>Methodology:</a:t>
            </a:r>
            <a:endParaRPr lang="en-US" sz="800" dirty="0">
              <a:solidFill>
                <a:schemeClr val="tx1"/>
              </a:solidFill>
            </a:endParaRPr>
          </a:p>
          <a:p>
            <a:pPr marL="0" indent="0">
              <a:buNone/>
            </a:pPr>
            <a:r>
              <a:rPr lang="en-US" sz="800" dirty="0">
                <a:solidFill>
                  <a:schemeClr val="tx1"/>
                </a:solidFill>
              </a:rPr>
              <a:t>I combined and cleaned data from various sources to ensure its accuracy and completeness.</a:t>
            </a:r>
          </a:p>
        </p:txBody>
      </p:sp>
      <p:sp>
        <p:nvSpPr>
          <p:cNvPr id="14" name="Oval 13">
            <a:extLst>
              <a:ext uri="{FF2B5EF4-FFF2-40B4-BE49-F238E27FC236}">
                <a16:creationId xmlns:a16="http://schemas.microsoft.com/office/drawing/2014/main" id="{21625A51-7F3F-A611-9E64-9EFCABFE7C37}"/>
              </a:ext>
            </a:extLst>
          </p:cNvPr>
          <p:cNvSpPr/>
          <p:nvPr/>
        </p:nvSpPr>
        <p:spPr>
          <a:xfrm>
            <a:off x="5258205" y="1400126"/>
            <a:ext cx="2895195" cy="2895581"/>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 Placeholder 5">
            <a:extLst>
              <a:ext uri="{FF2B5EF4-FFF2-40B4-BE49-F238E27FC236}">
                <a16:creationId xmlns:a16="http://schemas.microsoft.com/office/drawing/2014/main" id="{07D10355-64FA-5EF8-4E8F-822C221E5FD3}"/>
              </a:ext>
            </a:extLst>
          </p:cNvPr>
          <p:cNvSpPr txBox="1">
            <a:spLocks/>
          </p:cNvSpPr>
          <p:nvPr/>
        </p:nvSpPr>
        <p:spPr>
          <a:xfrm>
            <a:off x="5486602" y="2152662"/>
            <a:ext cx="2438400" cy="129539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2">
                    <a:lumMod val="65000"/>
                  </a:schemeClr>
                </a:solidFill>
                <a:latin typeface="Open Sans"/>
                <a:ea typeface="+mn-ea"/>
                <a:cs typeface="Open Sans"/>
              </a:defRPr>
            </a:lvl1pPr>
            <a:lvl2pPr marL="742950" indent="-285750" algn="l" defTabSz="914400" rtl="0" eaLnBrk="1" latinLnBrk="0" hangingPunct="1">
              <a:spcBef>
                <a:spcPct val="20000"/>
              </a:spcBef>
              <a:buFont typeface="Arial" pitchFamily="34" charset="0"/>
              <a:buChar char="–"/>
              <a:defRPr sz="1200" kern="1200">
                <a:solidFill>
                  <a:schemeClr val="bg2">
                    <a:lumMod val="65000"/>
                  </a:schemeClr>
                </a:solidFill>
                <a:latin typeface="Open Sans"/>
                <a:ea typeface="+mn-ea"/>
                <a:cs typeface="Open Sans"/>
              </a:defRPr>
            </a:lvl2pPr>
            <a:lvl3pPr marL="1143000" indent="-228600" algn="l" defTabSz="914400" rtl="0" eaLnBrk="1" latinLnBrk="0" hangingPunct="1">
              <a:spcBef>
                <a:spcPct val="20000"/>
              </a:spcBef>
              <a:buFont typeface="Arial" pitchFamily="34" charset="0"/>
              <a:buChar char="•"/>
              <a:defRPr sz="1100" kern="1200">
                <a:solidFill>
                  <a:schemeClr val="bg2">
                    <a:lumMod val="65000"/>
                  </a:schemeClr>
                </a:solidFill>
                <a:latin typeface="Open Sans"/>
                <a:ea typeface="+mn-ea"/>
                <a:cs typeface="Open Sans"/>
              </a:defRPr>
            </a:lvl3pPr>
            <a:lvl4pPr marL="1600200" indent="-228600" algn="l" defTabSz="914400" rtl="0" eaLnBrk="1" latinLnBrk="0" hangingPunct="1">
              <a:spcBef>
                <a:spcPct val="20000"/>
              </a:spcBef>
              <a:buFont typeface="Arial" pitchFamily="34" charset="0"/>
              <a:buChar char="–"/>
              <a:defRPr sz="1050" kern="1200">
                <a:solidFill>
                  <a:schemeClr val="bg2">
                    <a:lumMod val="65000"/>
                  </a:schemeClr>
                </a:solidFill>
                <a:latin typeface="Open Sans"/>
                <a:ea typeface="+mn-ea"/>
                <a:cs typeface="Open Sans"/>
              </a:defRPr>
            </a:lvl4pPr>
            <a:lvl5pPr marL="2057400" indent="-228600" algn="l" defTabSz="914400" rtl="0" eaLnBrk="1" latinLnBrk="0" hangingPunct="1">
              <a:spcBef>
                <a:spcPct val="20000"/>
              </a:spcBef>
              <a:buFont typeface="Arial" pitchFamily="34" charset="0"/>
              <a:buChar char="»"/>
              <a:defRPr sz="1050" kern="1200">
                <a:solidFill>
                  <a:schemeClr val="bg2">
                    <a:lumMod val="65000"/>
                  </a:schemeClr>
                </a:solidFill>
                <a:latin typeface="Open Sans"/>
                <a:ea typeface="+mn-ea"/>
                <a:cs typeface="Open San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00" b="1" dirty="0">
                <a:solidFill>
                  <a:schemeClr val="tx1"/>
                </a:solidFill>
              </a:rPr>
              <a:t>Challenges in Data Collection</a:t>
            </a:r>
          </a:p>
          <a:p>
            <a:pPr marL="0" indent="0">
              <a:buNone/>
            </a:pPr>
            <a:r>
              <a:rPr lang="en-US" sz="800" b="1" dirty="0">
                <a:solidFill>
                  <a:schemeClr val="tx1"/>
                </a:solidFill>
              </a:rPr>
              <a:t>Data Inconsistencies:</a:t>
            </a:r>
            <a:endParaRPr lang="en-US" sz="800" dirty="0">
              <a:solidFill>
                <a:schemeClr val="tx1"/>
              </a:solidFill>
            </a:endParaRPr>
          </a:p>
          <a:p>
            <a:pPr marL="0" indent="0">
              <a:buNone/>
            </a:pPr>
            <a:r>
              <a:rPr lang="en-US" sz="800" b="1" dirty="0">
                <a:solidFill>
                  <a:schemeClr val="tx1"/>
                </a:solidFill>
              </a:rPr>
              <a:t>Solution:</a:t>
            </a:r>
            <a:r>
              <a:rPr lang="en-US" sz="800" dirty="0">
                <a:solidFill>
                  <a:schemeClr val="tx1"/>
                </a:solidFill>
              </a:rPr>
              <a:t> I developed standardized data cleaning processes to ensure uniformity across datasets.</a:t>
            </a:r>
          </a:p>
          <a:p>
            <a:pPr marL="0" indent="0">
              <a:buNone/>
            </a:pPr>
            <a:r>
              <a:rPr lang="en-US" sz="800" b="1" dirty="0">
                <a:solidFill>
                  <a:schemeClr val="tx1"/>
                </a:solidFill>
              </a:rPr>
              <a:t>Missing Data:</a:t>
            </a:r>
            <a:endParaRPr lang="en-US" sz="800" dirty="0">
              <a:solidFill>
                <a:schemeClr val="tx1"/>
              </a:solidFill>
            </a:endParaRPr>
          </a:p>
          <a:p>
            <a:pPr marL="0" indent="0">
              <a:buNone/>
            </a:pPr>
            <a:r>
              <a:rPr lang="en-US" sz="800" b="1" dirty="0">
                <a:solidFill>
                  <a:schemeClr val="tx1"/>
                </a:solidFill>
              </a:rPr>
              <a:t>Solution:</a:t>
            </a:r>
            <a:r>
              <a:rPr lang="en-US" sz="800" dirty="0">
                <a:solidFill>
                  <a:schemeClr val="tx1"/>
                </a:solidFill>
              </a:rPr>
              <a:t> I implemented imputation techniques and cross-verified missing data with secondary sources to fill gaps.</a:t>
            </a:r>
          </a:p>
        </p:txBody>
      </p:sp>
      <p:cxnSp>
        <p:nvCxnSpPr>
          <p:cNvPr id="18" name="Straight Arrow Connector 17">
            <a:extLst>
              <a:ext uri="{FF2B5EF4-FFF2-40B4-BE49-F238E27FC236}">
                <a16:creationId xmlns:a16="http://schemas.microsoft.com/office/drawing/2014/main" id="{93DD3F65-06CB-53BC-989C-9E0F8E24A9FF}"/>
              </a:ext>
            </a:extLst>
          </p:cNvPr>
          <p:cNvCxnSpPr/>
          <p:nvPr/>
        </p:nvCxnSpPr>
        <p:spPr>
          <a:xfrm>
            <a:off x="4419600" y="2952750"/>
            <a:ext cx="654253" cy="0"/>
          </a:xfrm>
          <a:prstGeom prst="straightConnector1">
            <a:avLst/>
          </a:prstGeom>
          <a:ln w="9525" cmpd="sng">
            <a:solidFill>
              <a:schemeClr val="bg2">
                <a:lumMod val="65000"/>
              </a:schemeClr>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27966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xEl>
                                              <p:pRg st="0" end="0"/>
                                            </p:txEl>
                                          </p:spTgt>
                                        </p:tgtEl>
                                        <p:attrNameLst>
                                          <p:attrName>style.visibility</p:attrName>
                                        </p:attrNameLst>
                                      </p:cBhvr>
                                      <p:to>
                                        <p:strVal val="visible"/>
                                      </p:to>
                                    </p:set>
                                    <p:animEffect transition="in" filter="fade">
                                      <p:cBhvr>
                                        <p:cTn id="11" dur="500"/>
                                        <p:tgtEl>
                                          <p:spTgt spid="1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txEl>
                                              <p:pRg st="1" end="1"/>
                                            </p:txEl>
                                          </p:spTgt>
                                        </p:tgtEl>
                                        <p:attrNameLst>
                                          <p:attrName>style.visibility</p:attrName>
                                        </p:attrNameLst>
                                      </p:cBhvr>
                                      <p:to>
                                        <p:strVal val="visible"/>
                                      </p:to>
                                    </p:set>
                                    <p:animEffect transition="in" filter="fade">
                                      <p:cBhvr>
                                        <p:cTn id="15" dur="500"/>
                                        <p:tgtEl>
                                          <p:spTgt spid="16">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6">
                                            <p:txEl>
                                              <p:pRg st="2" end="2"/>
                                            </p:txEl>
                                          </p:spTgt>
                                        </p:tgtEl>
                                        <p:attrNameLst>
                                          <p:attrName>style.visibility</p:attrName>
                                        </p:attrNameLst>
                                      </p:cBhvr>
                                      <p:to>
                                        <p:strVal val="visible"/>
                                      </p:to>
                                    </p:set>
                                    <p:animEffect transition="in" filter="fade">
                                      <p:cBhvr>
                                        <p:cTn id="19" dur="500"/>
                                        <p:tgtEl>
                                          <p:spTgt spid="16">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6">
                                            <p:txEl>
                                              <p:pRg st="3" end="3"/>
                                            </p:txEl>
                                          </p:spTgt>
                                        </p:tgtEl>
                                        <p:attrNameLst>
                                          <p:attrName>style.visibility</p:attrName>
                                        </p:attrNameLst>
                                      </p:cBhvr>
                                      <p:to>
                                        <p:strVal val="visible"/>
                                      </p:to>
                                    </p:set>
                                    <p:animEffect transition="in" filter="fade">
                                      <p:cBhvr>
                                        <p:cTn id="24" dur="500"/>
                                        <p:tgtEl>
                                          <p:spTgt spid="16">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6">
                                            <p:txEl>
                                              <p:pRg st="4" end="4"/>
                                            </p:txEl>
                                          </p:spTgt>
                                        </p:tgtEl>
                                        <p:attrNameLst>
                                          <p:attrName>style.visibility</p:attrName>
                                        </p:attrNameLst>
                                      </p:cBhvr>
                                      <p:to>
                                        <p:strVal val="visible"/>
                                      </p:to>
                                    </p:set>
                                    <p:animEffect transition="in" filter="fade">
                                      <p:cBhvr>
                                        <p:cTn id="29" dur="500"/>
                                        <p:tgtEl>
                                          <p:spTgt spid="16">
                                            <p:txEl>
                                              <p:pRg st="4" end="4"/>
                                            </p:txEl>
                                          </p:spTgt>
                                        </p:tgtEl>
                                      </p:cBhvr>
                                    </p:animEffect>
                                  </p:childTnLst>
                                </p:cTn>
                              </p:par>
                              <p:par>
                                <p:cTn id="30" presetID="42" presetClass="entr" presetSubtype="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1000"/>
                                        <p:tgtEl>
                                          <p:spTgt spid="18"/>
                                        </p:tgtEl>
                                      </p:cBhvr>
                                    </p:animEffect>
                                    <p:anim calcmode="lin" valueType="num">
                                      <p:cBhvr>
                                        <p:cTn id="33" dur="1000" fill="hold"/>
                                        <p:tgtEl>
                                          <p:spTgt spid="18"/>
                                        </p:tgtEl>
                                        <p:attrNameLst>
                                          <p:attrName>ppt_x</p:attrName>
                                        </p:attrNameLst>
                                      </p:cBhvr>
                                      <p:tavLst>
                                        <p:tav tm="0">
                                          <p:val>
                                            <p:strVal val="#ppt_x"/>
                                          </p:val>
                                        </p:tav>
                                        <p:tav tm="100000">
                                          <p:val>
                                            <p:strVal val="#ppt_x"/>
                                          </p:val>
                                        </p:tav>
                                      </p:tavLst>
                                    </p:anim>
                                    <p:anim calcmode="lin" valueType="num">
                                      <p:cBhvr>
                                        <p:cTn id="3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Cleaning and Preparation​</a:t>
            </a:r>
          </a:p>
        </p:txBody>
      </p:sp>
      <p:sp>
        <p:nvSpPr>
          <p:cNvPr id="4" name="Text Placeholder 3"/>
          <p:cNvSpPr>
            <a:spLocks noGrp="1"/>
          </p:cNvSpPr>
          <p:nvPr>
            <p:ph type="body" sz="quarter" idx="24"/>
          </p:nvPr>
        </p:nvSpPr>
        <p:spPr/>
        <p:txBody>
          <a:bodyPr/>
          <a:lstStyle/>
          <a:p>
            <a:r>
              <a:rPr lang="en-US" sz="700" dirty="0">
                <a:solidFill>
                  <a:schemeClr val="tx2"/>
                </a:solidFill>
              </a:rPr>
              <a:t>DATA ANALYSIS PRESENTATION Zoe B.</a:t>
            </a:r>
          </a:p>
        </p:txBody>
      </p:sp>
      <p:sp>
        <p:nvSpPr>
          <p:cNvPr id="9" name="Text Placeholder 7"/>
          <p:cNvSpPr txBox="1">
            <a:spLocks/>
          </p:cNvSpPr>
          <p:nvPr/>
        </p:nvSpPr>
        <p:spPr>
          <a:xfrm>
            <a:off x="2743200" y="1776413"/>
            <a:ext cx="5595257" cy="990600"/>
          </a:xfrm>
          <a:prstGeom prst="rect">
            <a:avLst/>
          </a:prstGeom>
          <a:noFill/>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1400" kern="1200">
                <a:solidFill>
                  <a:schemeClr val="bg2">
                    <a:lumMod val="65000"/>
                  </a:schemeClr>
                </a:solidFill>
                <a:latin typeface="Open Sans"/>
                <a:ea typeface="+mn-ea"/>
                <a:cs typeface="Open Sans"/>
              </a:defRPr>
            </a:lvl1pPr>
            <a:lvl2pPr marL="742950" indent="-285750" algn="l" defTabSz="914400" rtl="0" eaLnBrk="1" latinLnBrk="0" hangingPunct="1">
              <a:spcBef>
                <a:spcPct val="20000"/>
              </a:spcBef>
              <a:buFont typeface="Arial" pitchFamily="34" charset="0"/>
              <a:buChar char="–"/>
              <a:defRPr sz="1200" kern="1200">
                <a:solidFill>
                  <a:schemeClr val="bg2">
                    <a:lumMod val="65000"/>
                  </a:schemeClr>
                </a:solidFill>
                <a:latin typeface="Open Sans"/>
                <a:ea typeface="+mn-ea"/>
                <a:cs typeface="Open Sans"/>
              </a:defRPr>
            </a:lvl2pPr>
            <a:lvl3pPr marL="1143000" indent="-228600" algn="l" defTabSz="914400" rtl="0" eaLnBrk="1" latinLnBrk="0" hangingPunct="1">
              <a:spcBef>
                <a:spcPct val="20000"/>
              </a:spcBef>
              <a:buFont typeface="Arial" pitchFamily="34" charset="0"/>
              <a:buChar char="•"/>
              <a:defRPr sz="1100" kern="1200">
                <a:solidFill>
                  <a:schemeClr val="bg2">
                    <a:lumMod val="65000"/>
                  </a:schemeClr>
                </a:solidFill>
                <a:latin typeface="Open Sans"/>
                <a:ea typeface="+mn-ea"/>
                <a:cs typeface="Open Sans"/>
              </a:defRPr>
            </a:lvl3pPr>
            <a:lvl4pPr marL="1600200" indent="-228600" algn="l" defTabSz="914400" rtl="0" eaLnBrk="1" latinLnBrk="0" hangingPunct="1">
              <a:spcBef>
                <a:spcPct val="20000"/>
              </a:spcBef>
              <a:buFont typeface="Arial" pitchFamily="34" charset="0"/>
              <a:buChar char="–"/>
              <a:defRPr sz="1050" kern="1200">
                <a:solidFill>
                  <a:schemeClr val="bg2">
                    <a:lumMod val="65000"/>
                  </a:schemeClr>
                </a:solidFill>
                <a:latin typeface="Open Sans"/>
                <a:ea typeface="+mn-ea"/>
                <a:cs typeface="Open Sans"/>
              </a:defRPr>
            </a:lvl4pPr>
            <a:lvl5pPr marL="2057400" indent="-228600" algn="l" defTabSz="914400" rtl="0" eaLnBrk="1" latinLnBrk="0" hangingPunct="1">
              <a:spcBef>
                <a:spcPct val="20000"/>
              </a:spcBef>
              <a:buFont typeface="Arial" pitchFamily="34" charset="0"/>
              <a:buChar char="»"/>
              <a:defRPr sz="1050" kern="1200">
                <a:solidFill>
                  <a:schemeClr val="bg2">
                    <a:lumMod val="65000"/>
                  </a:schemeClr>
                </a:solidFill>
                <a:latin typeface="Open Sans"/>
                <a:ea typeface="+mn-ea"/>
                <a:cs typeface="Open San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00" b="1" dirty="0">
                <a:solidFill>
                  <a:schemeClr val="tx1"/>
                </a:solidFill>
              </a:rPr>
              <a:t>Data Cleaning &amp; Preparation</a:t>
            </a:r>
            <a:endParaRPr lang="en-US" sz="800" dirty="0">
              <a:solidFill>
                <a:schemeClr val="tx1"/>
              </a:solidFill>
            </a:endParaRPr>
          </a:p>
          <a:p>
            <a:r>
              <a:rPr lang="en-US" sz="800" b="1" dirty="0">
                <a:solidFill>
                  <a:schemeClr val="tx1"/>
                </a:solidFill>
              </a:rPr>
              <a:t>Data Cleaning:</a:t>
            </a:r>
            <a:endParaRPr lang="en-US" sz="800" dirty="0">
              <a:solidFill>
                <a:schemeClr val="tx1"/>
              </a:solidFill>
            </a:endParaRPr>
          </a:p>
          <a:p>
            <a:pPr lvl="1"/>
            <a:r>
              <a:rPr lang="en-US" sz="800" dirty="0">
                <a:solidFill>
                  <a:schemeClr val="tx1"/>
                </a:solidFill>
              </a:rPr>
              <a:t>I tackled duplicates, corrected errors, and addressed missing values to ensure high-quality data.</a:t>
            </a:r>
          </a:p>
          <a:p>
            <a:pPr lvl="1"/>
            <a:r>
              <a:rPr lang="en-US" sz="800" dirty="0">
                <a:solidFill>
                  <a:schemeClr val="tx1"/>
                </a:solidFill>
              </a:rPr>
              <a:t>Standardized formats and worked to maintain consistency across all datasets.</a:t>
            </a:r>
          </a:p>
          <a:p>
            <a:r>
              <a:rPr lang="en-US" sz="800" b="1" dirty="0">
                <a:solidFill>
                  <a:schemeClr val="tx1"/>
                </a:solidFill>
              </a:rPr>
              <a:t>Data Validation:</a:t>
            </a:r>
            <a:endParaRPr lang="en-US" sz="800" dirty="0">
              <a:solidFill>
                <a:schemeClr val="tx1"/>
              </a:solidFill>
            </a:endParaRPr>
          </a:p>
          <a:p>
            <a:pPr lvl="1"/>
            <a:r>
              <a:rPr lang="en-US" sz="800" dirty="0">
                <a:solidFill>
                  <a:schemeClr val="tx1"/>
                </a:solidFill>
              </a:rPr>
              <a:t>Cross-checked data with source systems and business rules to verify its accuracy.</a:t>
            </a:r>
          </a:p>
          <a:p>
            <a:r>
              <a:rPr lang="en-US" sz="800" b="1" dirty="0">
                <a:solidFill>
                  <a:schemeClr val="tx1"/>
                </a:solidFill>
              </a:rPr>
              <a:t>Data Preparation:</a:t>
            </a:r>
            <a:endParaRPr lang="en-US" sz="800" dirty="0">
              <a:solidFill>
                <a:schemeClr val="tx1"/>
              </a:solidFill>
            </a:endParaRPr>
          </a:p>
          <a:p>
            <a:pPr lvl="1"/>
            <a:r>
              <a:rPr lang="en-US" sz="800" dirty="0">
                <a:solidFill>
                  <a:schemeClr val="tx1"/>
                </a:solidFill>
              </a:rPr>
              <a:t>Organized the data into structured formats that were ready for analysis.</a:t>
            </a:r>
          </a:p>
          <a:p>
            <a:pPr lvl="1"/>
            <a:r>
              <a:rPr lang="en-US" sz="800" dirty="0">
                <a:solidFill>
                  <a:schemeClr val="tx1"/>
                </a:solidFill>
              </a:rPr>
              <a:t>Developing new metrics and variables, helped me to provide deeper insights and enhance the overall analysis.</a:t>
            </a:r>
          </a:p>
          <a:p>
            <a:pPr marL="0" indent="0">
              <a:buNone/>
            </a:pPr>
            <a:r>
              <a:rPr lang="en-US" sz="800" dirty="0">
                <a:solidFill>
                  <a:schemeClr val="tx1"/>
                </a:solidFill>
                <a:latin typeface="Roboto Slab Bold"/>
                <a:cs typeface="Roboto Slab Bold"/>
              </a:rPr>
              <a:t>​</a:t>
            </a:r>
          </a:p>
        </p:txBody>
      </p:sp>
      <p:pic>
        <p:nvPicPr>
          <p:cNvPr id="16" name="Picture Placeholder 15" descr="A computer on a desk&#10;&#10;Description automatically generated with medium confidence">
            <a:extLst>
              <a:ext uri="{FF2B5EF4-FFF2-40B4-BE49-F238E27FC236}">
                <a16:creationId xmlns:a16="http://schemas.microsoft.com/office/drawing/2014/main" id="{E594F1CF-201F-224F-AEE3-4BDB53DC9423}"/>
              </a:ext>
            </a:extLst>
          </p:cNvPr>
          <p:cNvPicPr>
            <a:picLocks noGrp="1" noChangeAspect="1"/>
          </p:cNvPicPr>
          <p:nvPr>
            <p:ph type="pic" sz="quarter" idx="52"/>
          </p:nvPr>
        </p:nvPicPr>
        <p:blipFill>
          <a:blip r:embed="rId2" cstate="print">
            <a:extLst>
              <a:ext uri="{28A0092B-C50C-407E-A947-70E740481C1C}">
                <a14:useLocalDpi xmlns:a14="http://schemas.microsoft.com/office/drawing/2010/main" val="0"/>
              </a:ext>
            </a:extLst>
          </a:blip>
          <a:srcRect l="15292" r="15292"/>
          <a:stretch>
            <a:fillRect/>
          </a:stretch>
        </p:blipFill>
        <p:spPr>
          <a:xfrm>
            <a:off x="1425575" y="1776413"/>
            <a:ext cx="990600" cy="990600"/>
          </a:xfrm>
        </p:spPr>
      </p:pic>
      <p:sp>
        <p:nvSpPr>
          <p:cNvPr id="10" name="Text Placeholder 7">
            <a:extLst>
              <a:ext uri="{FF2B5EF4-FFF2-40B4-BE49-F238E27FC236}">
                <a16:creationId xmlns:a16="http://schemas.microsoft.com/office/drawing/2014/main" id="{A4345E6B-9230-4839-A185-E24019AFE5C1}"/>
              </a:ext>
            </a:extLst>
          </p:cNvPr>
          <p:cNvSpPr txBox="1">
            <a:spLocks/>
          </p:cNvSpPr>
          <p:nvPr/>
        </p:nvSpPr>
        <p:spPr>
          <a:xfrm>
            <a:off x="2764971" y="3248026"/>
            <a:ext cx="5998029" cy="1457324"/>
          </a:xfrm>
          <a:prstGeom prst="rect">
            <a:avLst/>
          </a:prstGeom>
          <a:noFill/>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1400" kern="1200">
                <a:solidFill>
                  <a:schemeClr val="bg2">
                    <a:lumMod val="65000"/>
                  </a:schemeClr>
                </a:solidFill>
                <a:latin typeface="Open Sans"/>
                <a:ea typeface="+mn-ea"/>
                <a:cs typeface="Open Sans"/>
              </a:defRPr>
            </a:lvl1pPr>
            <a:lvl2pPr marL="742950" indent="-285750" algn="l" defTabSz="914400" rtl="0" eaLnBrk="1" latinLnBrk="0" hangingPunct="1">
              <a:spcBef>
                <a:spcPct val="20000"/>
              </a:spcBef>
              <a:buFont typeface="Arial" pitchFamily="34" charset="0"/>
              <a:buChar char="–"/>
              <a:defRPr sz="1200" kern="1200">
                <a:solidFill>
                  <a:schemeClr val="bg2">
                    <a:lumMod val="65000"/>
                  </a:schemeClr>
                </a:solidFill>
                <a:latin typeface="Open Sans"/>
                <a:ea typeface="+mn-ea"/>
                <a:cs typeface="Open Sans"/>
              </a:defRPr>
            </a:lvl2pPr>
            <a:lvl3pPr marL="1143000" indent="-228600" algn="l" defTabSz="914400" rtl="0" eaLnBrk="1" latinLnBrk="0" hangingPunct="1">
              <a:spcBef>
                <a:spcPct val="20000"/>
              </a:spcBef>
              <a:buFont typeface="Arial" pitchFamily="34" charset="0"/>
              <a:buChar char="•"/>
              <a:defRPr sz="1100" kern="1200">
                <a:solidFill>
                  <a:schemeClr val="bg2">
                    <a:lumMod val="65000"/>
                  </a:schemeClr>
                </a:solidFill>
                <a:latin typeface="Open Sans"/>
                <a:ea typeface="+mn-ea"/>
                <a:cs typeface="Open Sans"/>
              </a:defRPr>
            </a:lvl3pPr>
            <a:lvl4pPr marL="1600200" indent="-228600" algn="l" defTabSz="914400" rtl="0" eaLnBrk="1" latinLnBrk="0" hangingPunct="1">
              <a:spcBef>
                <a:spcPct val="20000"/>
              </a:spcBef>
              <a:buFont typeface="Arial" pitchFamily="34" charset="0"/>
              <a:buChar char="–"/>
              <a:defRPr sz="1050" kern="1200">
                <a:solidFill>
                  <a:schemeClr val="bg2">
                    <a:lumMod val="65000"/>
                  </a:schemeClr>
                </a:solidFill>
                <a:latin typeface="Open Sans"/>
                <a:ea typeface="+mn-ea"/>
                <a:cs typeface="Open Sans"/>
              </a:defRPr>
            </a:lvl4pPr>
            <a:lvl5pPr marL="2057400" indent="-228600" algn="l" defTabSz="914400" rtl="0" eaLnBrk="1" latinLnBrk="0" hangingPunct="1">
              <a:spcBef>
                <a:spcPct val="20000"/>
              </a:spcBef>
              <a:buFont typeface="Arial" pitchFamily="34" charset="0"/>
              <a:buChar char="»"/>
              <a:defRPr sz="1050" kern="1200">
                <a:solidFill>
                  <a:schemeClr val="bg2">
                    <a:lumMod val="65000"/>
                  </a:schemeClr>
                </a:solidFill>
                <a:latin typeface="Open Sans"/>
                <a:ea typeface="+mn-ea"/>
                <a:cs typeface="Open San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00" b="1" dirty="0">
                <a:solidFill>
                  <a:schemeClr val="tx1"/>
                </a:solidFill>
              </a:rPr>
              <a:t>Handling Missing Data</a:t>
            </a:r>
            <a:endParaRPr lang="en-US" sz="800" dirty="0">
              <a:solidFill>
                <a:schemeClr val="tx1"/>
              </a:solidFill>
            </a:endParaRPr>
          </a:p>
          <a:p>
            <a:r>
              <a:rPr lang="en-US" sz="800" b="1" dirty="0">
                <a:solidFill>
                  <a:schemeClr val="tx1"/>
                </a:solidFill>
              </a:rPr>
              <a:t>Imputation:</a:t>
            </a:r>
            <a:endParaRPr lang="en-US" sz="800" dirty="0">
              <a:solidFill>
                <a:schemeClr val="tx1"/>
              </a:solidFill>
            </a:endParaRPr>
          </a:p>
          <a:p>
            <a:pPr lvl="1"/>
            <a:r>
              <a:rPr lang="en-US" sz="800" dirty="0">
                <a:solidFill>
                  <a:schemeClr val="tx1"/>
                </a:solidFill>
              </a:rPr>
              <a:t>Used statistical methods to estimate and replace missing values.</a:t>
            </a:r>
          </a:p>
          <a:p>
            <a:r>
              <a:rPr lang="en-US" sz="800" b="1" dirty="0">
                <a:solidFill>
                  <a:schemeClr val="tx1"/>
                </a:solidFill>
              </a:rPr>
              <a:t>Data Cross-Verification:</a:t>
            </a:r>
            <a:endParaRPr lang="en-US" sz="800" dirty="0">
              <a:solidFill>
                <a:schemeClr val="tx1"/>
              </a:solidFill>
            </a:endParaRPr>
          </a:p>
          <a:p>
            <a:pPr lvl="1"/>
            <a:r>
              <a:rPr lang="en-US" sz="800" dirty="0">
                <a:solidFill>
                  <a:schemeClr val="tx1"/>
                </a:solidFill>
              </a:rPr>
              <a:t>Cross-checked with secondary data sources to fill gaps.</a:t>
            </a:r>
          </a:p>
          <a:p>
            <a:r>
              <a:rPr lang="en-US" sz="800" b="1" dirty="0">
                <a:solidFill>
                  <a:schemeClr val="tx1"/>
                </a:solidFill>
              </a:rPr>
              <a:t>Omission:</a:t>
            </a:r>
            <a:endParaRPr lang="en-US" sz="800" dirty="0">
              <a:solidFill>
                <a:schemeClr val="tx1"/>
              </a:solidFill>
            </a:endParaRPr>
          </a:p>
          <a:p>
            <a:pPr lvl="1"/>
            <a:r>
              <a:rPr lang="en-US" sz="800" dirty="0">
                <a:solidFill>
                  <a:schemeClr val="tx1"/>
                </a:solidFill>
              </a:rPr>
              <a:t>Excluded non-critical records with excessive missing data.</a:t>
            </a:r>
          </a:p>
          <a:p>
            <a:r>
              <a:rPr lang="en-US" sz="800" b="1" dirty="0">
                <a:solidFill>
                  <a:schemeClr val="tx1"/>
                </a:solidFill>
              </a:rPr>
              <a:t>Predictive Modeling:</a:t>
            </a:r>
            <a:endParaRPr lang="en-US" sz="800" dirty="0">
              <a:solidFill>
                <a:schemeClr val="tx1"/>
              </a:solidFill>
            </a:endParaRPr>
          </a:p>
          <a:p>
            <a:pPr lvl="1"/>
            <a:r>
              <a:rPr lang="en-US" sz="800" dirty="0">
                <a:solidFill>
                  <a:schemeClr val="tx1"/>
                </a:solidFill>
              </a:rPr>
              <a:t>Employing algorithms to predict and fill in missing data based on existing patterns was very helpful.</a:t>
            </a:r>
          </a:p>
        </p:txBody>
      </p:sp>
      <p:pic>
        <p:nvPicPr>
          <p:cNvPr id="17" name="Picture Placeholder 15">
            <a:extLst>
              <a:ext uri="{FF2B5EF4-FFF2-40B4-BE49-F238E27FC236}">
                <a16:creationId xmlns:a16="http://schemas.microsoft.com/office/drawing/2014/main" id="{2D0201E1-BD03-2A6D-306C-3DBA0C3B1E01}"/>
              </a:ext>
            </a:extLst>
          </p:cNvPr>
          <p:cNvPicPr>
            <a:picLocks noChangeAspect="1"/>
          </p:cNvPicPr>
          <p:nvPr/>
        </p:nvPicPr>
        <p:blipFill>
          <a:blip r:embed="rId3" cstate="print">
            <a:extLst>
              <a:ext uri="{28A0092B-C50C-407E-A947-70E740481C1C}">
                <a14:useLocalDpi xmlns:a14="http://schemas.microsoft.com/office/drawing/2010/main" val="0"/>
              </a:ext>
            </a:extLst>
          </a:blip>
          <a:srcRect l="16625" r="16625"/>
          <a:stretch/>
        </p:blipFill>
        <p:spPr>
          <a:xfrm>
            <a:off x="1425575" y="3248026"/>
            <a:ext cx="990600" cy="990600"/>
          </a:xfrm>
          <a:prstGeom prst="ellipse">
            <a:avLst/>
          </a:prstGeom>
          <a:ln w="76200" cap="sq">
            <a:noFill/>
            <a:miter lim="800000"/>
          </a:ln>
          <a:effectLst/>
        </p:spPr>
      </p:pic>
    </p:spTree>
    <p:extLst>
      <p:ext uri="{BB962C8B-B14F-4D97-AF65-F5344CB8AC3E}">
        <p14:creationId xmlns:p14="http://schemas.microsoft.com/office/powerpoint/2010/main" val="382329573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500" fill="hold"/>
                                        <p:tgtEl>
                                          <p:spTgt spid="9">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9">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
                                            <p:txEl>
                                              <p:pRg st="0" end="0"/>
                                            </p:txEl>
                                          </p:spTgt>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9">
                                            <p:txEl>
                                              <p:pRg st="1" end="1"/>
                                            </p:txEl>
                                          </p:spTgt>
                                        </p:tgtEl>
                                        <p:attrNameLst>
                                          <p:attrName>style.visibility</p:attrName>
                                        </p:attrNameLst>
                                      </p:cBhvr>
                                      <p:to>
                                        <p:strVal val="visible"/>
                                      </p:to>
                                    </p:set>
                                    <p:anim calcmode="lin" valueType="num">
                                      <p:cBhvr>
                                        <p:cTn id="14" dur="500" fill="hold"/>
                                        <p:tgtEl>
                                          <p:spTgt spid="9">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9">
                                            <p:txEl>
                                              <p:pRg st="1" end="1"/>
                                            </p:txEl>
                                          </p:spTgt>
                                        </p:tgtEl>
                                        <p:attrNameLst>
                                          <p:attrName>ppt_y</p:attrName>
                                        </p:attrNameLst>
                                      </p:cBhvr>
                                      <p:tavLst>
                                        <p:tav tm="0">
                                          <p:val>
                                            <p:strVal val="#ppt_y"/>
                                          </p:val>
                                        </p:tav>
                                        <p:tav tm="100000">
                                          <p:val>
                                            <p:strVal val="#ppt_y"/>
                                          </p:val>
                                        </p:tav>
                                      </p:tavLst>
                                    </p:anim>
                                    <p:anim calcmode="lin" valueType="num">
                                      <p:cBhvr>
                                        <p:cTn id="16" dur="500" fill="hold"/>
                                        <p:tgtEl>
                                          <p:spTgt spid="9">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9">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9">
                                            <p:txEl>
                                              <p:pRg st="1" end="1"/>
                                            </p:txEl>
                                          </p:spTgt>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9">
                                            <p:txEl>
                                              <p:pRg st="2" end="2"/>
                                            </p:txEl>
                                          </p:spTgt>
                                        </p:tgtEl>
                                        <p:attrNameLst>
                                          <p:attrName>style.visibility</p:attrName>
                                        </p:attrNameLst>
                                      </p:cBhvr>
                                      <p:to>
                                        <p:strVal val="visible"/>
                                      </p:to>
                                    </p:set>
                                    <p:anim calcmode="lin" valueType="num">
                                      <p:cBhvr>
                                        <p:cTn id="21" dur="500" fill="hold"/>
                                        <p:tgtEl>
                                          <p:spTgt spid="9">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9">
                                            <p:txEl>
                                              <p:pRg st="2" end="2"/>
                                            </p:txEl>
                                          </p:spTgt>
                                        </p:tgtEl>
                                        <p:attrNameLst>
                                          <p:attrName>ppt_y</p:attrName>
                                        </p:attrNameLst>
                                      </p:cBhvr>
                                      <p:tavLst>
                                        <p:tav tm="0">
                                          <p:val>
                                            <p:strVal val="#ppt_y"/>
                                          </p:val>
                                        </p:tav>
                                        <p:tav tm="100000">
                                          <p:val>
                                            <p:strVal val="#ppt_y"/>
                                          </p:val>
                                        </p:tav>
                                      </p:tavLst>
                                    </p:anim>
                                    <p:anim calcmode="lin" valueType="num">
                                      <p:cBhvr>
                                        <p:cTn id="23" dur="500" fill="hold"/>
                                        <p:tgtEl>
                                          <p:spTgt spid="9">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9">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9">
                                            <p:txEl>
                                              <p:pRg st="2" end="2"/>
                                            </p:txEl>
                                          </p:spTgt>
                                        </p:tgtEl>
                                      </p:cBhvr>
                                    </p:animEffect>
                                  </p:childTnLst>
                                </p:cTn>
                              </p:par>
                              <p:par>
                                <p:cTn id="26" presetID="41" presetClass="entr" presetSubtype="0" fill="hold" grpId="0" nodeType="withEffect">
                                  <p:stCondLst>
                                    <p:cond delay="0"/>
                                  </p:stCondLst>
                                  <p:iterate type="lt">
                                    <p:tmPct val="10000"/>
                                  </p:iterate>
                                  <p:childTnLst>
                                    <p:set>
                                      <p:cBhvr>
                                        <p:cTn id="27" dur="1" fill="hold">
                                          <p:stCondLst>
                                            <p:cond delay="0"/>
                                          </p:stCondLst>
                                        </p:cTn>
                                        <p:tgtEl>
                                          <p:spTgt spid="9">
                                            <p:txEl>
                                              <p:pRg st="3" end="3"/>
                                            </p:txEl>
                                          </p:spTgt>
                                        </p:tgtEl>
                                        <p:attrNameLst>
                                          <p:attrName>style.visibility</p:attrName>
                                        </p:attrNameLst>
                                      </p:cBhvr>
                                      <p:to>
                                        <p:strVal val="visible"/>
                                      </p:to>
                                    </p:set>
                                    <p:anim calcmode="lin" valueType="num">
                                      <p:cBhvr>
                                        <p:cTn id="28" dur="500" fill="hold"/>
                                        <p:tgtEl>
                                          <p:spTgt spid="9">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9">
                                            <p:txEl>
                                              <p:pRg st="3" end="3"/>
                                            </p:txEl>
                                          </p:spTgt>
                                        </p:tgtEl>
                                        <p:attrNameLst>
                                          <p:attrName>ppt_y</p:attrName>
                                        </p:attrNameLst>
                                      </p:cBhvr>
                                      <p:tavLst>
                                        <p:tav tm="0">
                                          <p:val>
                                            <p:strVal val="#ppt_y"/>
                                          </p:val>
                                        </p:tav>
                                        <p:tav tm="100000">
                                          <p:val>
                                            <p:strVal val="#ppt_y"/>
                                          </p:val>
                                        </p:tav>
                                      </p:tavLst>
                                    </p:anim>
                                    <p:anim calcmode="lin" valueType="num">
                                      <p:cBhvr>
                                        <p:cTn id="30" dur="500" fill="hold"/>
                                        <p:tgtEl>
                                          <p:spTgt spid="9">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9">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9">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1" presetClass="entr" presetSubtype="0" fill="hold" grpId="0" nodeType="clickEffect">
                                  <p:stCondLst>
                                    <p:cond delay="0"/>
                                  </p:stCondLst>
                                  <p:iterate type="lt">
                                    <p:tmPct val="10000"/>
                                  </p:iterate>
                                  <p:childTnLst>
                                    <p:set>
                                      <p:cBhvr>
                                        <p:cTn id="36" dur="1" fill="hold">
                                          <p:stCondLst>
                                            <p:cond delay="0"/>
                                          </p:stCondLst>
                                        </p:cTn>
                                        <p:tgtEl>
                                          <p:spTgt spid="9">
                                            <p:txEl>
                                              <p:pRg st="4" end="4"/>
                                            </p:txEl>
                                          </p:spTgt>
                                        </p:tgtEl>
                                        <p:attrNameLst>
                                          <p:attrName>style.visibility</p:attrName>
                                        </p:attrNameLst>
                                      </p:cBhvr>
                                      <p:to>
                                        <p:strVal val="visible"/>
                                      </p:to>
                                    </p:set>
                                    <p:anim calcmode="lin" valueType="num">
                                      <p:cBhvr>
                                        <p:cTn id="37" dur="500" fill="hold"/>
                                        <p:tgtEl>
                                          <p:spTgt spid="9">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38" dur="500" fill="hold"/>
                                        <p:tgtEl>
                                          <p:spTgt spid="9">
                                            <p:txEl>
                                              <p:pRg st="4" end="4"/>
                                            </p:txEl>
                                          </p:spTgt>
                                        </p:tgtEl>
                                        <p:attrNameLst>
                                          <p:attrName>ppt_y</p:attrName>
                                        </p:attrNameLst>
                                      </p:cBhvr>
                                      <p:tavLst>
                                        <p:tav tm="0">
                                          <p:val>
                                            <p:strVal val="#ppt_y"/>
                                          </p:val>
                                        </p:tav>
                                        <p:tav tm="100000">
                                          <p:val>
                                            <p:strVal val="#ppt_y"/>
                                          </p:val>
                                        </p:tav>
                                      </p:tavLst>
                                    </p:anim>
                                    <p:anim calcmode="lin" valueType="num">
                                      <p:cBhvr>
                                        <p:cTn id="39" dur="500" fill="hold"/>
                                        <p:tgtEl>
                                          <p:spTgt spid="9">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0" dur="500" fill="hold"/>
                                        <p:tgtEl>
                                          <p:spTgt spid="9">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1" dur="500" tmFilter="0,0; .5, 1; 1, 1"/>
                                        <p:tgtEl>
                                          <p:spTgt spid="9">
                                            <p:txEl>
                                              <p:pRg st="4" end="4"/>
                                            </p:txEl>
                                          </p:spTgt>
                                        </p:tgtEl>
                                      </p:cBhvr>
                                    </p:animEffect>
                                  </p:childTnLst>
                                </p:cTn>
                              </p:par>
                              <p:par>
                                <p:cTn id="42" presetID="41" presetClass="entr" presetSubtype="0" fill="hold" grpId="0" nodeType="withEffect">
                                  <p:stCondLst>
                                    <p:cond delay="0"/>
                                  </p:stCondLst>
                                  <p:iterate type="lt">
                                    <p:tmPct val="10000"/>
                                  </p:iterate>
                                  <p:childTnLst>
                                    <p:set>
                                      <p:cBhvr>
                                        <p:cTn id="43" dur="1" fill="hold">
                                          <p:stCondLst>
                                            <p:cond delay="0"/>
                                          </p:stCondLst>
                                        </p:cTn>
                                        <p:tgtEl>
                                          <p:spTgt spid="9">
                                            <p:txEl>
                                              <p:pRg st="5" end="5"/>
                                            </p:txEl>
                                          </p:spTgt>
                                        </p:tgtEl>
                                        <p:attrNameLst>
                                          <p:attrName>style.visibility</p:attrName>
                                        </p:attrNameLst>
                                      </p:cBhvr>
                                      <p:to>
                                        <p:strVal val="visible"/>
                                      </p:to>
                                    </p:set>
                                    <p:anim calcmode="lin" valueType="num">
                                      <p:cBhvr>
                                        <p:cTn id="44" dur="500" fill="hold"/>
                                        <p:tgtEl>
                                          <p:spTgt spid="9">
                                            <p:txEl>
                                              <p:pRg st="5" end="5"/>
                                            </p:txEl>
                                          </p:spTgt>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9">
                                            <p:txEl>
                                              <p:pRg st="5" end="5"/>
                                            </p:txEl>
                                          </p:spTgt>
                                        </p:tgtEl>
                                        <p:attrNameLst>
                                          <p:attrName>ppt_y</p:attrName>
                                        </p:attrNameLst>
                                      </p:cBhvr>
                                      <p:tavLst>
                                        <p:tav tm="0">
                                          <p:val>
                                            <p:strVal val="#ppt_y"/>
                                          </p:val>
                                        </p:tav>
                                        <p:tav tm="100000">
                                          <p:val>
                                            <p:strVal val="#ppt_y"/>
                                          </p:val>
                                        </p:tav>
                                      </p:tavLst>
                                    </p:anim>
                                    <p:anim calcmode="lin" valueType="num">
                                      <p:cBhvr>
                                        <p:cTn id="46" dur="500" fill="hold"/>
                                        <p:tgtEl>
                                          <p:spTgt spid="9">
                                            <p:txEl>
                                              <p:pRg st="5" end="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9">
                                            <p:txEl>
                                              <p:pRg st="5" end="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9">
                                            <p:txEl>
                                              <p:pRg st="5" end="5"/>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41" presetClass="entr" presetSubtype="0" fill="hold" grpId="0" nodeType="clickEffect">
                                  <p:stCondLst>
                                    <p:cond delay="0"/>
                                  </p:stCondLst>
                                  <p:iterate type="lt">
                                    <p:tmPct val="10000"/>
                                  </p:iterate>
                                  <p:childTnLst>
                                    <p:set>
                                      <p:cBhvr>
                                        <p:cTn id="52" dur="1" fill="hold">
                                          <p:stCondLst>
                                            <p:cond delay="0"/>
                                          </p:stCondLst>
                                        </p:cTn>
                                        <p:tgtEl>
                                          <p:spTgt spid="9">
                                            <p:txEl>
                                              <p:pRg st="6" end="6"/>
                                            </p:txEl>
                                          </p:spTgt>
                                        </p:tgtEl>
                                        <p:attrNameLst>
                                          <p:attrName>style.visibility</p:attrName>
                                        </p:attrNameLst>
                                      </p:cBhvr>
                                      <p:to>
                                        <p:strVal val="visible"/>
                                      </p:to>
                                    </p:set>
                                    <p:anim calcmode="lin" valueType="num">
                                      <p:cBhvr>
                                        <p:cTn id="53" dur="500" fill="hold"/>
                                        <p:tgtEl>
                                          <p:spTgt spid="9">
                                            <p:txEl>
                                              <p:pRg st="6" end="6"/>
                                            </p:txEl>
                                          </p:spTgt>
                                        </p:tgtEl>
                                        <p:attrNameLst>
                                          <p:attrName>ppt_x</p:attrName>
                                        </p:attrNameLst>
                                      </p:cBhvr>
                                      <p:tavLst>
                                        <p:tav tm="0">
                                          <p:val>
                                            <p:strVal val="#ppt_x"/>
                                          </p:val>
                                        </p:tav>
                                        <p:tav tm="50000">
                                          <p:val>
                                            <p:strVal val="#ppt_x+.1"/>
                                          </p:val>
                                        </p:tav>
                                        <p:tav tm="100000">
                                          <p:val>
                                            <p:strVal val="#ppt_x"/>
                                          </p:val>
                                        </p:tav>
                                      </p:tavLst>
                                    </p:anim>
                                    <p:anim calcmode="lin" valueType="num">
                                      <p:cBhvr>
                                        <p:cTn id="54" dur="500" fill="hold"/>
                                        <p:tgtEl>
                                          <p:spTgt spid="9">
                                            <p:txEl>
                                              <p:pRg st="6" end="6"/>
                                            </p:txEl>
                                          </p:spTgt>
                                        </p:tgtEl>
                                        <p:attrNameLst>
                                          <p:attrName>ppt_y</p:attrName>
                                        </p:attrNameLst>
                                      </p:cBhvr>
                                      <p:tavLst>
                                        <p:tav tm="0">
                                          <p:val>
                                            <p:strVal val="#ppt_y"/>
                                          </p:val>
                                        </p:tav>
                                        <p:tav tm="100000">
                                          <p:val>
                                            <p:strVal val="#ppt_y"/>
                                          </p:val>
                                        </p:tav>
                                      </p:tavLst>
                                    </p:anim>
                                    <p:anim calcmode="lin" valueType="num">
                                      <p:cBhvr>
                                        <p:cTn id="55" dur="500" fill="hold"/>
                                        <p:tgtEl>
                                          <p:spTgt spid="9">
                                            <p:txEl>
                                              <p:pRg st="6" end="6"/>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56" dur="500" fill="hold"/>
                                        <p:tgtEl>
                                          <p:spTgt spid="9">
                                            <p:txEl>
                                              <p:pRg st="6" end="6"/>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57" dur="500" tmFilter="0,0; .5, 1; 1, 1"/>
                                        <p:tgtEl>
                                          <p:spTgt spid="9">
                                            <p:txEl>
                                              <p:pRg st="6" end="6"/>
                                            </p:txEl>
                                          </p:spTgt>
                                        </p:tgtEl>
                                      </p:cBhvr>
                                    </p:animEffect>
                                  </p:childTnLst>
                                </p:cTn>
                              </p:par>
                              <p:par>
                                <p:cTn id="58" presetID="41" presetClass="entr" presetSubtype="0" fill="hold" grpId="0" nodeType="withEffect">
                                  <p:stCondLst>
                                    <p:cond delay="0"/>
                                  </p:stCondLst>
                                  <p:iterate type="lt">
                                    <p:tmPct val="10000"/>
                                  </p:iterate>
                                  <p:childTnLst>
                                    <p:set>
                                      <p:cBhvr>
                                        <p:cTn id="59" dur="1" fill="hold">
                                          <p:stCondLst>
                                            <p:cond delay="0"/>
                                          </p:stCondLst>
                                        </p:cTn>
                                        <p:tgtEl>
                                          <p:spTgt spid="9">
                                            <p:txEl>
                                              <p:pRg st="7" end="7"/>
                                            </p:txEl>
                                          </p:spTgt>
                                        </p:tgtEl>
                                        <p:attrNameLst>
                                          <p:attrName>style.visibility</p:attrName>
                                        </p:attrNameLst>
                                      </p:cBhvr>
                                      <p:to>
                                        <p:strVal val="visible"/>
                                      </p:to>
                                    </p:set>
                                    <p:anim calcmode="lin" valueType="num">
                                      <p:cBhvr>
                                        <p:cTn id="60" dur="500" fill="hold"/>
                                        <p:tgtEl>
                                          <p:spTgt spid="9">
                                            <p:txEl>
                                              <p:pRg st="7" end="7"/>
                                            </p:txEl>
                                          </p:spTgt>
                                        </p:tgtEl>
                                        <p:attrNameLst>
                                          <p:attrName>ppt_x</p:attrName>
                                        </p:attrNameLst>
                                      </p:cBhvr>
                                      <p:tavLst>
                                        <p:tav tm="0">
                                          <p:val>
                                            <p:strVal val="#ppt_x"/>
                                          </p:val>
                                        </p:tav>
                                        <p:tav tm="50000">
                                          <p:val>
                                            <p:strVal val="#ppt_x+.1"/>
                                          </p:val>
                                        </p:tav>
                                        <p:tav tm="100000">
                                          <p:val>
                                            <p:strVal val="#ppt_x"/>
                                          </p:val>
                                        </p:tav>
                                      </p:tavLst>
                                    </p:anim>
                                    <p:anim calcmode="lin" valueType="num">
                                      <p:cBhvr>
                                        <p:cTn id="61" dur="500" fill="hold"/>
                                        <p:tgtEl>
                                          <p:spTgt spid="9">
                                            <p:txEl>
                                              <p:pRg st="7" end="7"/>
                                            </p:txEl>
                                          </p:spTgt>
                                        </p:tgtEl>
                                        <p:attrNameLst>
                                          <p:attrName>ppt_y</p:attrName>
                                        </p:attrNameLst>
                                      </p:cBhvr>
                                      <p:tavLst>
                                        <p:tav tm="0">
                                          <p:val>
                                            <p:strVal val="#ppt_y"/>
                                          </p:val>
                                        </p:tav>
                                        <p:tav tm="100000">
                                          <p:val>
                                            <p:strVal val="#ppt_y"/>
                                          </p:val>
                                        </p:tav>
                                      </p:tavLst>
                                    </p:anim>
                                    <p:anim calcmode="lin" valueType="num">
                                      <p:cBhvr>
                                        <p:cTn id="62" dur="500" fill="hold"/>
                                        <p:tgtEl>
                                          <p:spTgt spid="9">
                                            <p:txEl>
                                              <p:pRg st="7" end="7"/>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63" dur="500" fill="hold"/>
                                        <p:tgtEl>
                                          <p:spTgt spid="9">
                                            <p:txEl>
                                              <p:pRg st="7" end="7"/>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64" dur="500" tmFilter="0,0; .5, 1; 1, 1"/>
                                        <p:tgtEl>
                                          <p:spTgt spid="9">
                                            <p:txEl>
                                              <p:pRg st="7" end="7"/>
                                            </p:txEl>
                                          </p:spTgt>
                                        </p:tgtEl>
                                      </p:cBhvr>
                                    </p:animEffect>
                                  </p:childTnLst>
                                </p:cTn>
                              </p:par>
                              <p:par>
                                <p:cTn id="65" presetID="41" presetClass="entr" presetSubtype="0" fill="hold" grpId="0" nodeType="withEffect">
                                  <p:stCondLst>
                                    <p:cond delay="0"/>
                                  </p:stCondLst>
                                  <p:iterate type="lt">
                                    <p:tmPct val="10000"/>
                                  </p:iterate>
                                  <p:childTnLst>
                                    <p:set>
                                      <p:cBhvr>
                                        <p:cTn id="66" dur="1" fill="hold">
                                          <p:stCondLst>
                                            <p:cond delay="0"/>
                                          </p:stCondLst>
                                        </p:cTn>
                                        <p:tgtEl>
                                          <p:spTgt spid="9">
                                            <p:txEl>
                                              <p:pRg st="8" end="8"/>
                                            </p:txEl>
                                          </p:spTgt>
                                        </p:tgtEl>
                                        <p:attrNameLst>
                                          <p:attrName>style.visibility</p:attrName>
                                        </p:attrNameLst>
                                      </p:cBhvr>
                                      <p:to>
                                        <p:strVal val="visible"/>
                                      </p:to>
                                    </p:set>
                                    <p:anim calcmode="lin" valueType="num">
                                      <p:cBhvr>
                                        <p:cTn id="67" dur="500" fill="hold"/>
                                        <p:tgtEl>
                                          <p:spTgt spid="9">
                                            <p:txEl>
                                              <p:pRg st="8" end="8"/>
                                            </p:txEl>
                                          </p:spTgt>
                                        </p:tgtEl>
                                        <p:attrNameLst>
                                          <p:attrName>ppt_x</p:attrName>
                                        </p:attrNameLst>
                                      </p:cBhvr>
                                      <p:tavLst>
                                        <p:tav tm="0">
                                          <p:val>
                                            <p:strVal val="#ppt_x"/>
                                          </p:val>
                                        </p:tav>
                                        <p:tav tm="50000">
                                          <p:val>
                                            <p:strVal val="#ppt_x+.1"/>
                                          </p:val>
                                        </p:tav>
                                        <p:tav tm="100000">
                                          <p:val>
                                            <p:strVal val="#ppt_x"/>
                                          </p:val>
                                        </p:tav>
                                      </p:tavLst>
                                    </p:anim>
                                    <p:anim calcmode="lin" valueType="num">
                                      <p:cBhvr>
                                        <p:cTn id="68" dur="500" fill="hold"/>
                                        <p:tgtEl>
                                          <p:spTgt spid="9">
                                            <p:txEl>
                                              <p:pRg st="8" end="8"/>
                                            </p:txEl>
                                          </p:spTgt>
                                        </p:tgtEl>
                                        <p:attrNameLst>
                                          <p:attrName>ppt_y</p:attrName>
                                        </p:attrNameLst>
                                      </p:cBhvr>
                                      <p:tavLst>
                                        <p:tav tm="0">
                                          <p:val>
                                            <p:strVal val="#ppt_y"/>
                                          </p:val>
                                        </p:tav>
                                        <p:tav tm="100000">
                                          <p:val>
                                            <p:strVal val="#ppt_y"/>
                                          </p:val>
                                        </p:tav>
                                      </p:tavLst>
                                    </p:anim>
                                    <p:anim calcmode="lin" valueType="num">
                                      <p:cBhvr>
                                        <p:cTn id="69" dur="500" fill="hold"/>
                                        <p:tgtEl>
                                          <p:spTgt spid="9">
                                            <p:txEl>
                                              <p:pRg st="8" end="8"/>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70" dur="500" fill="hold"/>
                                        <p:tgtEl>
                                          <p:spTgt spid="9">
                                            <p:txEl>
                                              <p:pRg st="8" end="8"/>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71" dur="500" tmFilter="0,0; .5, 1; 1, 1"/>
                                        <p:tgtEl>
                                          <p:spTgt spid="9">
                                            <p:txEl>
                                              <p:pRg st="8" end="8"/>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41" presetClass="entr" presetSubtype="0" fill="hold" grpId="0" nodeType="clickEffect">
                                  <p:stCondLst>
                                    <p:cond delay="0"/>
                                  </p:stCondLst>
                                  <p:iterate type="lt">
                                    <p:tmPct val="10000"/>
                                  </p:iterate>
                                  <p:childTnLst>
                                    <p:set>
                                      <p:cBhvr>
                                        <p:cTn id="75" dur="1" fill="hold">
                                          <p:stCondLst>
                                            <p:cond delay="0"/>
                                          </p:stCondLst>
                                        </p:cTn>
                                        <p:tgtEl>
                                          <p:spTgt spid="9">
                                            <p:txEl>
                                              <p:pRg st="9" end="9"/>
                                            </p:txEl>
                                          </p:spTgt>
                                        </p:tgtEl>
                                        <p:attrNameLst>
                                          <p:attrName>style.visibility</p:attrName>
                                        </p:attrNameLst>
                                      </p:cBhvr>
                                      <p:to>
                                        <p:strVal val="visible"/>
                                      </p:to>
                                    </p:set>
                                    <p:anim calcmode="lin" valueType="num">
                                      <p:cBhvr>
                                        <p:cTn id="76" dur="500" fill="hold"/>
                                        <p:tgtEl>
                                          <p:spTgt spid="9">
                                            <p:txEl>
                                              <p:pRg st="9" end="9"/>
                                            </p:txEl>
                                          </p:spTgt>
                                        </p:tgtEl>
                                        <p:attrNameLst>
                                          <p:attrName>ppt_x</p:attrName>
                                        </p:attrNameLst>
                                      </p:cBhvr>
                                      <p:tavLst>
                                        <p:tav tm="0">
                                          <p:val>
                                            <p:strVal val="#ppt_x"/>
                                          </p:val>
                                        </p:tav>
                                        <p:tav tm="50000">
                                          <p:val>
                                            <p:strVal val="#ppt_x+.1"/>
                                          </p:val>
                                        </p:tav>
                                        <p:tav tm="100000">
                                          <p:val>
                                            <p:strVal val="#ppt_x"/>
                                          </p:val>
                                        </p:tav>
                                      </p:tavLst>
                                    </p:anim>
                                    <p:anim calcmode="lin" valueType="num">
                                      <p:cBhvr>
                                        <p:cTn id="77" dur="500" fill="hold"/>
                                        <p:tgtEl>
                                          <p:spTgt spid="9">
                                            <p:txEl>
                                              <p:pRg st="9" end="9"/>
                                            </p:txEl>
                                          </p:spTgt>
                                        </p:tgtEl>
                                        <p:attrNameLst>
                                          <p:attrName>ppt_y</p:attrName>
                                        </p:attrNameLst>
                                      </p:cBhvr>
                                      <p:tavLst>
                                        <p:tav tm="0">
                                          <p:val>
                                            <p:strVal val="#ppt_y"/>
                                          </p:val>
                                        </p:tav>
                                        <p:tav tm="100000">
                                          <p:val>
                                            <p:strVal val="#ppt_y"/>
                                          </p:val>
                                        </p:tav>
                                      </p:tavLst>
                                    </p:anim>
                                    <p:anim calcmode="lin" valueType="num">
                                      <p:cBhvr>
                                        <p:cTn id="78" dur="500" fill="hold"/>
                                        <p:tgtEl>
                                          <p:spTgt spid="9">
                                            <p:txEl>
                                              <p:pRg st="9" end="9"/>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79" dur="500" fill="hold"/>
                                        <p:tgtEl>
                                          <p:spTgt spid="9">
                                            <p:txEl>
                                              <p:pRg st="9" end="9"/>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80" dur="500" tmFilter="0,0; .5, 1; 1, 1"/>
                                        <p:tgtEl>
                                          <p:spTgt spid="9">
                                            <p:txEl>
                                              <p:pRg st="9" end="9"/>
                                            </p:txEl>
                                          </p:spTgt>
                                        </p:tgtEl>
                                      </p:cBhvr>
                                    </p:animEffect>
                                  </p:childTnLst>
                                </p:cTn>
                              </p:par>
                              <p:par>
                                <p:cTn id="81" presetID="41" presetClass="entr" presetSubtype="0" fill="hold" grpId="0" nodeType="withEffect">
                                  <p:stCondLst>
                                    <p:cond delay="0"/>
                                  </p:stCondLst>
                                  <p:iterate type="lt">
                                    <p:tmPct val="10000"/>
                                  </p:iterate>
                                  <p:childTnLst>
                                    <p:set>
                                      <p:cBhvr>
                                        <p:cTn id="82" dur="1" fill="hold">
                                          <p:stCondLst>
                                            <p:cond delay="0"/>
                                          </p:stCondLst>
                                        </p:cTn>
                                        <p:tgtEl>
                                          <p:spTgt spid="10">
                                            <p:txEl>
                                              <p:pRg st="0" end="0"/>
                                            </p:txEl>
                                          </p:spTgt>
                                        </p:tgtEl>
                                        <p:attrNameLst>
                                          <p:attrName>style.visibility</p:attrName>
                                        </p:attrNameLst>
                                      </p:cBhvr>
                                      <p:to>
                                        <p:strVal val="visible"/>
                                      </p:to>
                                    </p:set>
                                    <p:anim calcmode="lin" valueType="num">
                                      <p:cBhvr>
                                        <p:cTn id="83" dur="500" fill="hold"/>
                                        <p:tgtEl>
                                          <p:spTgt spid="10">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4" dur="500" fill="hold"/>
                                        <p:tgtEl>
                                          <p:spTgt spid="10">
                                            <p:txEl>
                                              <p:pRg st="0" end="0"/>
                                            </p:txEl>
                                          </p:spTgt>
                                        </p:tgtEl>
                                        <p:attrNameLst>
                                          <p:attrName>ppt_y</p:attrName>
                                        </p:attrNameLst>
                                      </p:cBhvr>
                                      <p:tavLst>
                                        <p:tav tm="0">
                                          <p:val>
                                            <p:strVal val="#ppt_y"/>
                                          </p:val>
                                        </p:tav>
                                        <p:tav tm="100000">
                                          <p:val>
                                            <p:strVal val="#ppt_y"/>
                                          </p:val>
                                        </p:tav>
                                      </p:tavLst>
                                    </p:anim>
                                    <p:anim calcmode="lin" valueType="num">
                                      <p:cBhvr>
                                        <p:cTn id="85" dur="500" fill="hold"/>
                                        <p:tgtEl>
                                          <p:spTgt spid="10">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86" dur="500" fill="hold"/>
                                        <p:tgtEl>
                                          <p:spTgt spid="10">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87" dur="500" tmFilter="0,0; .5, 1; 1, 1"/>
                                        <p:tgtEl>
                                          <p:spTgt spid="10">
                                            <p:txEl>
                                              <p:pRg st="0" end="0"/>
                                            </p:txEl>
                                          </p:spTgt>
                                        </p:tgtEl>
                                      </p:cBhvr>
                                    </p:animEffect>
                                  </p:childTnLst>
                                </p:cTn>
                              </p:par>
                              <p:par>
                                <p:cTn id="88" presetID="41" presetClass="entr" presetSubtype="0" fill="hold" grpId="0" nodeType="withEffect">
                                  <p:stCondLst>
                                    <p:cond delay="0"/>
                                  </p:stCondLst>
                                  <p:iterate type="lt">
                                    <p:tmPct val="10000"/>
                                  </p:iterate>
                                  <p:childTnLst>
                                    <p:set>
                                      <p:cBhvr>
                                        <p:cTn id="89" dur="1" fill="hold">
                                          <p:stCondLst>
                                            <p:cond delay="0"/>
                                          </p:stCondLst>
                                        </p:cTn>
                                        <p:tgtEl>
                                          <p:spTgt spid="10">
                                            <p:txEl>
                                              <p:pRg st="1" end="1"/>
                                            </p:txEl>
                                          </p:spTgt>
                                        </p:tgtEl>
                                        <p:attrNameLst>
                                          <p:attrName>style.visibility</p:attrName>
                                        </p:attrNameLst>
                                      </p:cBhvr>
                                      <p:to>
                                        <p:strVal val="visible"/>
                                      </p:to>
                                    </p:set>
                                    <p:anim calcmode="lin" valueType="num">
                                      <p:cBhvr>
                                        <p:cTn id="90" dur="500" fill="hold"/>
                                        <p:tgtEl>
                                          <p:spTgt spid="10">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91" dur="500" fill="hold"/>
                                        <p:tgtEl>
                                          <p:spTgt spid="10">
                                            <p:txEl>
                                              <p:pRg st="1" end="1"/>
                                            </p:txEl>
                                          </p:spTgt>
                                        </p:tgtEl>
                                        <p:attrNameLst>
                                          <p:attrName>ppt_y</p:attrName>
                                        </p:attrNameLst>
                                      </p:cBhvr>
                                      <p:tavLst>
                                        <p:tav tm="0">
                                          <p:val>
                                            <p:strVal val="#ppt_y"/>
                                          </p:val>
                                        </p:tav>
                                        <p:tav tm="100000">
                                          <p:val>
                                            <p:strVal val="#ppt_y"/>
                                          </p:val>
                                        </p:tav>
                                      </p:tavLst>
                                    </p:anim>
                                    <p:anim calcmode="lin" valueType="num">
                                      <p:cBhvr>
                                        <p:cTn id="92" dur="500" fill="hold"/>
                                        <p:tgtEl>
                                          <p:spTgt spid="10">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93" dur="500" fill="hold"/>
                                        <p:tgtEl>
                                          <p:spTgt spid="10">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94" dur="500" tmFilter="0,0; .5, 1; 1, 1"/>
                                        <p:tgtEl>
                                          <p:spTgt spid="10">
                                            <p:txEl>
                                              <p:pRg st="1" end="1"/>
                                            </p:txEl>
                                          </p:spTgt>
                                        </p:tgtEl>
                                      </p:cBhvr>
                                    </p:animEffect>
                                  </p:childTnLst>
                                </p:cTn>
                              </p:par>
                              <p:par>
                                <p:cTn id="95" presetID="41" presetClass="entr" presetSubtype="0" fill="hold" grpId="0" nodeType="withEffect">
                                  <p:stCondLst>
                                    <p:cond delay="0"/>
                                  </p:stCondLst>
                                  <p:iterate type="lt">
                                    <p:tmPct val="10000"/>
                                  </p:iterate>
                                  <p:childTnLst>
                                    <p:set>
                                      <p:cBhvr>
                                        <p:cTn id="96" dur="1" fill="hold">
                                          <p:stCondLst>
                                            <p:cond delay="0"/>
                                          </p:stCondLst>
                                        </p:cTn>
                                        <p:tgtEl>
                                          <p:spTgt spid="10">
                                            <p:txEl>
                                              <p:pRg st="2" end="2"/>
                                            </p:txEl>
                                          </p:spTgt>
                                        </p:tgtEl>
                                        <p:attrNameLst>
                                          <p:attrName>style.visibility</p:attrName>
                                        </p:attrNameLst>
                                      </p:cBhvr>
                                      <p:to>
                                        <p:strVal val="visible"/>
                                      </p:to>
                                    </p:set>
                                    <p:anim calcmode="lin" valueType="num">
                                      <p:cBhvr>
                                        <p:cTn id="97" dur="500" fill="hold"/>
                                        <p:tgtEl>
                                          <p:spTgt spid="10">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98" dur="500" fill="hold"/>
                                        <p:tgtEl>
                                          <p:spTgt spid="10">
                                            <p:txEl>
                                              <p:pRg st="2" end="2"/>
                                            </p:txEl>
                                          </p:spTgt>
                                        </p:tgtEl>
                                        <p:attrNameLst>
                                          <p:attrName>ppt_y</p:attrName>
                                        </p:attrNameLst>
                                      </p:cBhvr>
                                      <p:tavLst>
                                        <p:tav tm="0">
                                          <p:val>
                                            <p:strVal val="#ppt_y"/>
                                          </p:val>
                                        </p:tav>
                                        <p:tav tm="100000">
                                          <p:val>
                                            <p:strVal val="#ppt_y"/>
                                          </p:val>
                                        </p:tav>
                                      </p:tavLst>
                                    </p:anim>
                                    <p:anim calcmode="lin" valueType="num">
                                      <p:cBhvr>
                                        <p:cTn id="99" dur="500" fill="hold"/>
                                        <p:tgtEl>
                                          <p:spTgt spid="10">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0" dur="500" fill="hold"/>
                                        <p:tgtEl>
                                          <p:spTgt spid="10">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01" dur="500" tmFilter="0,0; .5, 1; 1, 1"/>
                                        <p:tgtEl>
                                          <p:spTgt spid="10">
                                            <p:txEl>
                                              <p:pRg st="2" end="2"/>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41" presetClass="entr" presetSubtype="0" fill="hold" grpId="0" nodeType="clickEffect">
                                  <p:stCondLst>
                                    <p:cond delay="0"/>
                                  </p:stCondLst>
                                  <p:iterate type="lt">
                                    <p:tmPct val="10000"/>
                                  </p:iterate>
                                  <p:childTnLst>
                                    <p:set>
                                      <p:cBhvr>
                                        <p:cTn id="105" dur="1" fill="hold">
                                          <p:stCondLst>
                                            <p:cond delay="0"/>
                                          </p:stCondLst>
                                        </p:cTn>
                                        <p:tgtEl>
                                          <p:spTgt spid="10">
                                            <p:txEl>
                                              <p:pRg st="3" end="3"/>
                                            </p:txEl>
                                          </p:spTgt>
                                        </p:tgtEl>
                                        <p:attrNameLst>
                                          <p:attrName>style.visibility</p:attrName>
                                        </p:attrNameLst>
                                      </p:cBhvr>
                                      <p:to>
                                        <p:strVal val="visible"/>
                                      </p:to>
                                    </p:set>
                                    <p:anim calcmode="lin" valueType="num">
                                      <p:cBhvr>
                                        <p:cTn id="106" dur="500" fill="hold"/>
                                        <p:tgtEl>
                                          <p:spTgt spid="10">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107" dur="500" fill="hold"/>
                                        <p:tgtEl>
                                          <p:spTgt spid="10">
                                            <p:txEl>
                                              <p:pRg st="3" end="3"/>
                                            </p:txEl>
                                          </p:spTgt>
                                        </p:tgtEl>
                                        <p:attrNameLst>
                                          <p:attrName>ppt_y</p:attrName>
                                        </p:attrNameLst>
                                      </p:cBhvr>
                                      <p:tavLst>
                                        <p:tav tm="0">
                                          <p:val>
                                            <p:strVal val="#ppt_y"/>
                                          </p:val>
                                        </p:tav>
                                        <p:tav tm="100000">
                                          <p:val>
                                            <p:strVal val="#ppt_y"/>
                                          </p:val>
                                        </p:tav>
                                      </p:tavLst>
                                    </p:anim>
                                    <p:anim calcmode="lin" valueType="num">
                                      <p:cBhvr>
                                        <p:cTn id="108" dur="500" fill="hold"/>
                                        <p:tgtEl>
                                          <p:spTgt spid="10">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9" dur="500" fill="hold"/>
                                        <p:tgtEl>
                                          <p:spTgt spid="10">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0" dur="500" tmFilter="0,0; .5, 1; 1, 1"/>
                                        <p:tgtEl>
                                          <p:spTgt spid="10">
                                            <p:txEl>
                                              <p:pRg st="3" end="3"/>
                                            </p:txEl>
                                          </p:spTgt>
                                        </p:tgtEl>
                                      </p:cBhvr>
                                    </p:animEffect>
                                  </p:childTnLst>
                                </p:cTn>
                              </p:par>
                              <p:par>
                                <p:cTn id="111" presetID="41" presetClass="entr" presetSubtype="0" fill="hold" grpId="0" nodeType="withEffect">
                                  <p:stCondLst>
                                    <p:cond delay="0"/>
                                  </p:stCondLst>
                                  <p:iterate type="lt">
                                    <p:tmPct val="10000"/>
                                  </p:iterate>
                                  <p:childTnLst>
                                    <p:set>
                                      <p:cBhvr>
                                        <p:cTn id="112" dur="1" fill="hold">
                                          <p:stCondLst>
                                            <p:cond delay="0"/>
                                          </p:stCondLst>
                                        </p:cTn>
                                        <p:tgtEl>
                                          <p:spTgt spid="10">
                                            <p:txEl>
                                              <p:pRg st="4" end="4"/>
                                            </p:txEl>
                                          </p:spTgt>
                                        </p:tgtEl>
                                        <p:attrNameLst>
                                          <p:attrName>style.visibility</p:attrName>
                                        </p:attrNameLst>
                                      </p:cBhvr>
                                      <p:to>
                                        <p:strVal val="visible"/>
                                      </p:to>
                                    </p:set>
                                    <p:anim calcmode="lin" valueType="num">
                                      <p:cBhvr>
                                        <p:cTn id="113" dur="500" fill="hold"/>
                                        <p:tgtEl>
                                          <p:spTgt spid="10">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114" dur="500" fill="hold"/>
                                        <p:tgtEl>
                                          <p:spTgt spid="10">
                                            <p:txEl>
                                              <p:pRg st="4" end="4"/>
                                            </p:txEl>
                                          </p:spTgt>
                                        </p:tgtEl>
                                        <p:attrNameLst>
                                          <p:attrName>ppt_y</p:attrName>
                                        </p:attrNameLst>
                                      </p:cBhvr>
                                      <p:tavLst>
                                        <p:tav tm="0">
                                          <p:val>
                                            <p:strVal val="#ppt_y"/>
                                          </p:val>
                                        </p:tav>
                                        <p:tav tm="100000">
                                          <p:val>
                                            <p:strVal val="#ppt_y"/>
                                          </p:val>
                                        </p:tav>
                                      </p:tavLst>
                                    </p:anim>
                                    <p:anim calcmode="lin" valueType="num">
                                      <p:cBhvr>
                                        <p:cTn id="115" dur="500" fill="hold"/>
                                        <p:tgtEl>
                                          <p:spTgt spid="10">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16" dur="500" fill="hold"/>
                                        <p:tgtEl>
                                          <p:spTgt spid="10">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7" dur="500" tmFilter="0,0; .5, 1; 1, 1"/>
                                        <p:tgtEl>
                                          <p:spTgt spid="10">
                                            <p:txEl>
                                              <p:pRg st="4" end="4"/>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41" presetClass="entr" presetSubtype="0" fill="hold" grpId="0" nodeType="clickEffect">
                                  <p:stCondLst>
                                    <p:cond delay="0"/>
                                  </p:stCondLst>
                                  <p:iterate type="lt">
                                    <p:tmPct val="10000"/>
                                  </p:iterate>
                                  <p:childTnLst>
                                    <p:set>
                                      <p:cBhvr>
                                        <p:cTn id="121" dur="1" fill="hold">
                                          <p:stCondLst>
                                            <p:cond delay="0"/>
                                          </p:stCondLst>
                                        </p:cTn>
                                        <p:tgtEl>
                                          <p:spTgt spid="10">
                                            <p:txEl>
                                              <p:pRg st="5" end="5"/>
                                            </p:txEl>
                                          </p:spTgt>
                                        </p:tgtEl>
                                        <p:attrNameLst>
                                          <p:attrName>style.visibility</p:attrName>
                                        </p:attrNameLst>
                                      </p:cBhvr>
                                      <p:to>
                                        <p:strVal val="visible"/>
                                      </p:to>
                                    </p:set>
                                    <p:anim calcmode="lin" valueType="num">
                                      <p:cBhvr>
                                        <p:cTn id="122" dur="500" fill="hold"/>
                                        <p:tgtEl>
                                          <p:spTgt spid="10">
                                            <p:txEl>
                                              <p:pRg st="5" end="5"/>
                                            </p:txEl>
                                          </p:spTgt>
                                        </p:tgtEl>
                                        <p:attrNameLst>
                                          <p:attrName>ppt_x</p:attrName>
                                        </p:attrNameLst>
                                      </p:cBhvr>
                                      <p:tavLst>
                                        <p:tav tm="0">
                                          <p:val>
                                            <p:strVal val="#ppt_x"/>
                                          </p:val>
                                        </p:tav>
                                        <p:tav tm="50000">
                                          <p:val>
                                            <p:strVal val="#ppt_x+.1"/>
                                          </p:val>
                                        </p:tav>
                                        <p:tav tm="100000">
                                          <p:val>
                                            <p:strVal val="#ppt_x"/>
                                          </p:val>
                                        </p:tav>
                                      </p:tavLst>
                                    </p:anim>
                                    <p:anim calcmode="lin" valueType="num">
                                      <p:cBhvr>
                                        <p:cTn id="123" dur="500" fill="hold"/>
                                        <p:tgtEl>
                                          <p:spTgt spid="10">
                                            <p:txEl>
                                              <p:pRg st="5" end="5"/>
                                            </p:txEl>
                                          </p:spTgt>
                                        </p:tgtEl>
                                        <p:attrNameLst>
                                          <p:attrName>ppt_y</p:attrName>
                                        </p:attrNameLst>
                                      </p:cBhvr>
                                      <p:tavLst>
                                        <p:tav tm="0">
                                          <p:val>
                                            <p:strVal val="#ppt_y"/>
                                          </p:val>
                                        </p:tav>
                                        <p:tav tm="100000">
                                          <p:val>
                                            <p:strVal val="#ppt_y"/>
                                          </p:val>
                                        </p:tav>
                                      </p:tavLst>
                                    </p:anim>
                                    <p:anim calcmode="lin" valueType="num">
                                      <p:cBhvr>
                                        <p:cTn id="124" dur="500" fill="hold"/>
                                        <p:tgtEl>
                                          <p:spTgt spid="10">
                                            <p:txEl>
                                              <p:pRg st="5" end="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25" dur="500" fill="hold"/>
                                        <p:tgtEl>
                                          <p:spTgt spid="10">
                                            <p:txEl>
                                              <p:pRg st="5" end="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26" dur="500" tmFilter="0,0; .5, 1; 1, 1"/>
                                        <p:tgtEl>
                                          <p:spTgt spid="10">
                                            <p:txEl>
                                              <p:pRg st="5" end="5"/>
                                            </p:txEl>
                                          </p:spTgt>
                                        </p:tgtEl>
                                      </p:cBhvr>
                                    </p:animEffect>
                                  </p:childTnLst>
                                </p:cTn>
                              </p:par>
                              <p:par>
                                <p:cTn id="127" presetID="41" presetClass="entr" presetSubtype="0" fill="hold" grpId="0" nodeType="withEffect">
                                  <p:stCondLst>
                                    <p:cond delay="0"/>
                                  </p:stCondLst>
                                  <p:iterate type="lt">
                                    <p:tmPct val="10000"/>
                                  </p:iterate>
                                  <p:childTnLst>
                                    <p:set>
                                      <p:cBhvr>
                                        <p:cTn id="128" dur="1" fill="hold">
                                          <p:stCondLst>
                                            <p:cond delay="0"/>
                                          </p:stCondLst>
                                        </p:cTn>
                                        <p:tgtEl>
                                          <p:spTgt spid="10">
                                            <p:txEl>
                                              <p:pRg st="6" end="6"/>
                                            </p:txEl>
                                          </p:spTgt>
                                        </p:tgtEl>
                                        <p:attrNameLst>
                                          <p:attrName>style.visibility</p:attrName>
                                        </p:attrNameLst>
                                      </p:cBhvr>
                                      <p:to>
                                        <p:strVal val="visible"/>
                                      </p:to>
                                    </p:set>
                                    <p:anim calcmode="lin" valueType="num">
                                      <p:cBhvr>
                                        <p:cTn id="129" dur="500" fill="hold"/>
                                        <p:tgtEl>
                                          <p:spTgt spid="10">
                                            <p:txEl>
                                              <p:pRg st="6" end="6"/>
                                            </p:txEl>
                                          </p:spTgt>
                                        </p:tgtEl>
                                        <p:attrNameLst>
                                          <p:attrName>ppt_x</p:attrName>
                                        </p:attrNameLst>
                                      </p:cBhvr>
                                      <p:tavLst>
                                        <p:tav tm="0">
                                          <p:val>
                                            <p:strVal val="#ppt_x"/>
                                          </p:val>
                                        </p:tav>
                                        <p:tav tm="50000">
                                          <p:val>
                                            <p:strVal val="#ppt_x+.1"/>
                                          </p:val>
                                        </p:tav>
                                        <p:tav tm="100000">
                                          <p:val>
                                            <p:strVal val="#ppt_x"/>
                                          </p:val>
                                        </p:tav>
                                      </p:tavLst>
                                    </p:anim>
                                    <p:anim calcmode="lin" valueType="num">
                                      <p:cBhvr>
                                        <p:cTn id="130" dur="500" fill="hold"/>
                                        <p:tgtEl>
                                          <p:spTgt spid="10">
                                            <p:txEl>
                                              <p:pRg st="6" end="6"/>
                                            </p:txEl>
                                          </p:spTgt>
                                        </p:tgtEl>
                                        <p:attrNameLst>
                                          <p:attrName>ppt_y</p:attrName>
                                        </p:attrNameLst>
                                      </p:cBhvr>
                                      <p:tavLst>
                                        <p:tav tm="0">
                                          <p:val>
                                            <p:strVal val="#ppt_y"/>
                                          </p:val>
                                        </p:tav>
                                        <p:tav tm="100000">
                                          <p:val>
                                            <p:strVal val="#ppt_y"/>
                                          </p:val>
                                        </p:tav>
                                      </p:tavLst>
                                    </p:anim>
                                    <p:anim calcmode="lin" valueType="num">
                                      <p:cBhvr>
                                        <p:cTn id="131" dur="500" fill="hold"/>
                                        <p:tgtEl>
                                          <p:spTgt spid="10">
                                            <p:txEl>
                                              <p:pRg st="6" end="6"/>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32" dur="500" fill="hold"/>
                                        <p:tgtEl>
                                          <p:spTgt spid="10">
                                            <p:txEl>
                                              <p:pRg st="6" end="6"/>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33" dur="500" tmFilter="0,0; .5, 1; 1, 1"/>
                                        <p:tgtEl>
                                          <p:spTgt spid="10">
                                            <p:txEl>
                                              <p:pRg st="6" end="6"/>
                                            </p:txEl>
                                          </p:spTgt>
                                        </p:tgtEl>
                                      </p:cBhvr>
                                    </p:animEffect>
                                  </p:childTnLst>
                                </p:cTn>
                              </p:par>
                            </p:childTnLst>
                          </p:cTn>
                        </p:par>
                      </p:childTnLst>
                    </p:cTn>
                  </p:par>
                  <p:par>
                    <p:cTn id="134" fill="hold">
                      <p:stCondLst>
                        <p:cond delay="indefinite"/>
                      </p:stCondLst>
                      <p:childTnLst>
                        <p:par>
                          <p:cTn id="135" fill="hold">
                            <p:stCondLst>
                              <p:cond delay="0"/>
                            </p:stCondLst>
                            <p:childTnLst>
                              <p:par>
                                <p:cTn id="136" presetID="41" presetClass="entr" presetSubtype="0" fill="hold" grpId="0" nodeType="clickEffect">
                                  <p:stCondLst>
                                    <p:cond delay="0"/>
                                  </p:stCondLst>
                                  <p:iterate type="lt">
                                    <p:tmPct val="10000"/>
                                  </p:iterate>
                                  <p:childTnLst>
                                    <p:set>
                                      <p:cBhvr>
                                        <p:cTn id="137" dur="1" fill="hold">
                                          <p:stCondLst>
                                            <p:cond delay="0"/>
                                          </p:stCondLst>
                                        </p:cTn>
                                        <p:tgtEl>
                                          <p:spTgt spid="10">
                                            <p:txEl>
                                              <p:pRg st="7" end="7"/>
                                            </p:txEl>
                                          </p:spTgt>
                                        </p:tgtEl>
                                        <p:attrNameLst>
                                          <p:attrName>style.visibility</p:attrName>
                                        </p:attrNameLst>
                                      </p:cBhvr>
                                      <p:to>
                                        <p:strVal val="visible"/>
                                      </p:to>
                                    </p:set>
                                    <p:anim calcmode="lin" valueType="num">
                                      <p:cBhvr>
                                        <p:cTn id="138" dur="500" fill="hold"/>
                                        <p:tgtEl>
                                          <p:spTgt spid="10">
                                            <p:txEl>
                                              <p:pRg st="7" end="7"/>
                                            </p:txEl>
                                          </p:spTgt>
                                        </p:tgtEl>
                                        <p:attrNameLst>
                                          <p:attrName>ppt_x</p:attrName>
                                        </p:attrNameLst>
                                      </p:cBhvr>
                                      <p:tavLst>
                                        <p:tav tm="0">
                                          <p:val>
                                            <p:strVal val="#ppt_x"/>
                                          </p:val>
                                        </p:tav>
                                        <p:tav tm="50000">
                                          <p:val>
                                            <p:strVal val="#ppt_x+.1"/>
                                          </p:val>
                                        </p:tav>
                                        <p:tav tm="100000">
                                          <p:val>
                                            <p:strVal val="#ppt_x"/>
                                          </p:val>
                                        </p:tav>
                                      </p:tavLst>
                                    </p:anim>
                                    <p:anim calcmode="lin" valueType="num">
                                      <p:cBhvr>
                                        <p:cTn id="139" dur="500" fill="hold"/>
                                        <p:tgtEl>
                                          <p:spTgt spid="10">
                                            <p:txEl>
                                              <p:pRg st="7" end="7"/>
                                            </p:txEl>
                                          </p:spTgt>
                                        </p:tgtEl>
                                        <p:attrNameLst>
                                          <p:attrName>ppt_y</p:attrName>
                                        </p:attrNameLst>
                                      </p:cBhvr>
                                      <p:tavLst>
                                        <p:tav tm="0">
                                          <p:val>
                                            <p:strVal val="#ppt_y"/>
                                          </p:val>
                                        </p:tav>
                                        <p:tav tm="100000">
                                          <p:val>
                                            <p:strVal val="#ppt_y"/>
                                          </p:val>
                                        </p:tav>
                                      </p:tavLst>
                                    </p:anim>
                                    <p:anim calcmode="lin" valueType="num">
                                      <p:cBhvr>
                                        <p:cTn id="140" dur="500" fill="hold"/>
                                        <p:tgtEl>
                                          <p:spTgt spid="10">
                                            <p:txEl>
                                              <p:pRg st="7" end="7"/>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41" dur="500" fill="hold"/>
                                        <p:tgtEl>
                                          <p:spTgt spid="10">
                                            <p:txEl>
                                              <p:pRg st="7" end="7"/>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42" dur="500" tmFilter="0,0; .5, 1; 1, 1"/>
                                        <p:tgtEl>
                                          <p:spTgt spid="10">
                                            <p:txEl>
                                              <p:pRg st="7" end="7"/>
                                            </p:txEl>
                                          </p:spTgt>
                                        </p:tgtEl>
                                      </p:cBhvr>
                                    </p:animEffect>
                                  </p:childTnLst>
                                </p:cTn>
                              </p:par>
                              <p:par>
                                <p:cTn id="143" presetID="41" presetClass="entr" presetSubtype="0" fill="hold" grpId="0" nodeType="withEffect">
                                  <p:stCondLst>
                                    <p:cond delay="0"/>
                                  </p:stCondLst>
                                  <p:iterate type="lt">
                                    <p:tmPct val="10000"/>
                                  </p:iterate>
                                  <p:childTnLst>
                                    <p:set>
                                      <p:cBhvr>
                                        <p:cTn id="144" dur="1" fill="hold">
                                          <p:stCondLst>
                                            <p:cond delay="0"/>
                                          </p:stCondLst>
                                        </p:cTn>
                                        <p:tgtEl>
                                          <p:spTgt spid="10">
                                            <p:txEl>
                                              <p:pRg st="8" end="8"/>
                                            </p:txEl>
                                          </p:spTgt>
                                        </p:tgtEl>
                                        <p:attrNameLst>
                                          <p:attrName>style.visibility</p:attrName>
                                        </p:attrNameLst>
                                      </p:cBhvr>
                                      <p:to>
                                        <p:strVal val="visible"/>
                                      </p:to>
                                    </p:set>
                                    <p:anim calcmode="lin" valueType="num">
                                      <p:cBhvr>
                                        <p:cTn id="145" dur="500" fill="hold"/>
                                        <p:tgtEl>
                                          <p:spTgt spid="10">
                                            <p:txEl>
                                              <p:pRg st="8" end="8"/>
                                            </p:txEl>
                                          </p:spTgt>
                                        </p:tgtEl>
                                        <p:attrNameLst>
                                          <p:attrName>ppt_x</p:attrName>
                                        </p:attrNameLst>
                                      </p:cBhvr>
                                      <p:tavLst>
                                        <p:tav tm="0">
                                          <p:val>
                                            <p:strVal val="#ppt_x"/>
                                          </p:val>
                                        </p:tav>
                                        <p:tav tm="50000">
                                          <p:val>
                                            <p:strVal val="#ppt_x+.1"/>
                                          </p:val>
                                        </p:tav>
                                        <p:tav tm="100000">
                                          <p:val>
                                            <p:strVal val="#ppt_x"/>
                                          </p:val>
                                        </p:tav>
                                      </p:tavLst>
                                    </p:anim>
                                    <p:anim calcmode="lin" valueType="num">
                                      <p:cBhvr>
                                        <p:cTn id="146" dur="500" fill="hold"/>
                                        <p:tgtEl>
                                          <p:spTgt spid="10">
                                            <p:txEl>
                                              <p:pRg st="8" end="8"/>
                                            </p:txEl>
                                          </p:spTgt>
                                        </p:tgtEl>
                                        <p:attrNameLst>
                                          <p:attrName>ppt_y</p:attrName>
                                        </p:attrNameLst>
                                      </p:cBhvr>
                                      <p:tavLst>
                                        <p:tav tm="0">
                                          <p:val>
                                            <p:strVal val="#ppt_y"/>
                                          </p:val>
                                        </p:tav>
                                        <p:tav tm="100000">
                                          <p:val>
                                            <p:strVal val="#ppt_y"/>
                                          </p:val>
                                        </p:tav>
                                      </p:tavLst>
                                    </p:anim>
                                    <p:anim calcmode="lin" valueType="num">
                                      <p:cBhvr>
                                        <p:cTn id="147" dur="500" fill="hold"/>
                                        <p:tgtEl>
                                          <p:spTgt spid="10">
                                            <p:txEl>
                                              <p:pRg st="8" end="8"/>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48" dur="500" fill="hold"/>
                                        <p:tgtEl>
                                          <p:spTgt spid="10">
                                            <p:txEl>
                                              <p:pRg st="8" end="8"/>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49" dur="500" tmFilter="0,0; .5, 1; 1, 1"/>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Testing​</a:t>
            </a:r>
          </a:p>
        </p:txBody>
      </p:sp>
      <p:sp>
        <p:nvSpPr>
          <p:cNvPr id="3" name="Text Placeholder 2"/>
          <p:cNvSpPr>
            <a:spLocks noGrp="1"/>
          </p:cNvSpPr>
          <p:nvPr>
            <p:ph type="body" sz="quarter" idx="24"/>
          </p:nvPr>
        </p:nvSpPr>
        <p:spPr/>
        <p:txBody>
          <a:bodyPr/>
          <a:lstStyle/>
          <a:p>
            <a:r>
              <a:rPr lang="en-US" sz="700" dirty="0">
                <a:solidFill>
                  <a:schemeClr val="tx2"/>
                </a:solidFill>
              </a:rPr>
              <a:t>DATA ANALYSIS PRESENTATION Zoe B.</a:t>
            </a:r>
          </a:p>
        </p:txBody>
      </p:sp>
      <p:sp>
        <p:nvSpPr>
          <p:cNvPr id="11" name="Text Placeholder 5"/>
          <p:cNvSpPr txBox="1">
            <a:spLocks/>
          </p:cNvSpPr>
          <p:nvPr/>
        </p:nvSpPr>
        <p:spPr>
          <a:xfrm>
            <a:off x="533400" y="1659083"/>
            <a:ext cx="3581401" cy="2783059"/>
          </a:xfrm>
          <a:prstGeom prst="rect">
            <a:avLst/>
          </a:prstGeom>
        </p:spPr>
        <p:txBody>
          <a:bodyPr/>
          <a:lst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Franklin Gothic Book" pitchFamily="34" charset="0"/>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65000"/>
                    <a:lumOff val="35000"/>
                  </a:schemeClr>
                </a:solidFill>
                <a:latin typeface="Franklin Gothic Book" pitchFamily="34" charset="0"/>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Franklin Gothic Book" pitchFamily="34" charset="0"/>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200000"/>
              </a:lnSpc>
              <a:spcBef>
                <a:spcPts val="0"/>
              </a:spcBef>
              <a:buFont typeface="Courier New"/>
              <a:buChar char="o"/>
              <a:defRPr/>
            </a:pPr>
            <a:r>
              <a:rPr lang="en-US" sz="1000" dirty="0">
                <a:solidFill>
                  <a:schemeClr val="tx1">
                    <a:lumMod val="50000"/>
                    <a:lumOff val="50000"/>
                  </a:schemeClr>
                </a:solidFill>
                <a:latin typeface="Roboto Light"/>
                <a:cs typeface="Roboto Light"/>
              </a:rPr>
              <a:t>Ensures data accuracy​</a:t>
            </a:r>
          </a:p>
          <a:p>
            <a:pPr>
              <a:lnSpc>
                <a:spcPct val="200000"/>
              </a:lnSpc>
              <a:spcBef>
                <a:spcPts val="0"/>
              </a:spcBef>
              <a:buFont typeface="Courier New"/>
              <a:buChar char="o"/>
              <a:defRPr/>
            </a:pPr>
            <a:r>
              <a:rPr lang="en-US" sz="1000" dirty="0">
                <a:solidFill>
                  <a:schemeClr val="tx1">
                    <a:lumMod val="50000"/>
                    <a:lumOff val="50000"/>
                  </a:schemeClr>
                </a:solidFill>
                <a:latin typeface="Roboto Light"/>
                <a:cs typeface="Roboto Light"/>
              </a:rPr>
              <a:t>Improves data quality​</a:t>
            </a:r>
          </a:p>
          <a:p>
            <a:pPr>
              <a:lnSpc>
                <a:spcPct val="200000"/>
              </a:lnSpc>
              <a:spcBef>
                <a:spcPts val="0"/>
              </a:spcBef>
              <a:buFont typeface="Courier New"/>
              <a:buChar char="o"/>
              <a:defRPr/>
            </a:pPr>
            <a:r>
              <a:rPr lang="en-US" sz="1000" dirty="0">
                <a:solidFill>
                  <a:schemeClr val="tx1">
                    <a:lumMod val="50000"/>
                    <a:lumOff val="50000"/>
                  </a:schemeClr>
                </a:solidFill>
                <a:latin typeface="Roboto Light"/>
                <a:cs typeface="Roboto Light"/>
              </a:rPr>
              <a:t>Reduces risks​</a:t>
            </a:r>
          </a:p>
          <a:p>
            <a:pPr>
              <a:lnSpc>
                <a:spcPct val="200000"/>
              </a:lnSpc>
              <a:spcBef>
                <a:spcPts val="0"/>
              </a:spcBef>
              <a:buFont typeface="Courier New"/>
              <a:buChar char="o"/>
              <a:defRPr/>
            </a:pPr>
            <a:r>
              <a:rPr lang="en-US" sz="1000" dirty="0">
                <a:solidFill>
                  <a:schemeClr val="tx1">
                    <a:lumMod val="50000"/>
                    <a:lumOff val="50000"/>
                  </a:schemeClr>
                </a:solidFill>
                <a:latin typeface="Roboto Light"/>
                <a:cs typeface="Roboto Light"/>
              </a:rPr>
              <a:t>Saves time and resources​</a:t>
            </a:r>
          </a:p>
          <a:p>
            <a:pPr>
              <a:lnSpc>
                <a:spcPct val="200000"/>
              </a:lnSpc>
              <a:spcBef>
                <a:spcPts val="0"/>
              </a:spcBef>
              <a:buFont typeface="Courier New"/>
              <a:buChar char="o"/>
              <a:defRPr/>
            </a:pPr>
            <a:r>
              <a:rPr lang="en-US" sz="1000" dirty="0">
                <a:solidFill>
                  <a:schemeClr val="tx1">
                    <a:lumMod val="50000"/>
                    <a:lumOff val="50000"/>
                  </a:schemeClr>
                </a:solidFill>
                <a:latin typeface="Roboto Light"/>
                <a:cs typeface="Roboto Light"/>
              </a:rPr>
              <a:t>Improves confidence in the data​</a:t>
            </a:r>
          </a:p>
          <a:p>
            <a:pPr>
              <a:lnSpc>
                <a:spcPct val="200000"/>
              </a:lnSpc>
              <a:spcBef>
                <a:spcPts val="0"/>
              </a:spcBef>
              <a:buFont typeface="Courier New"/>
              <a:buChar char="o"/>
              <a:defRPr/>
            </a:pPr>
            <a:r>
              <a:rPr lang="en-US" sz="1000" dirty="0">
                <a:solidFill>
                  <a:schemeClr val="tx1">
                    <a:lumMod val="50000"/>
                    <a:lumOff val="50000"/>
                  </a:schemeClr>
                </a:solidFill>
                <a:latin typeface="Roboto Light"/>
                <a:cs typeface="Roboto Light"/>
              </a:rPr>
              <a:t>Supports compliance</a:t>
            </a:r>
            <a:endParaRPr lang="en-JM" sz="1000" dirty="0">
              <a:solidFill>
                <a:schemeClr val="tx1">
                  <a:lumMod val="50000"/>
                  <a:lumOff val="50000"/>
                </a:schemeClr>
              </a:solidFill>
              <a:latin typeface="Roboto Light"/>
              <a:cs typeface="Roboto Light"/>
            </a:endParaRPr>
          </a:p>
        </p:txBody>
      </p:sp>
      <p:sp>
        <p:nvSpPr>
          <p:cNvPr id="13" name="Oval 12"/>
          <p:cNvSpPr>
            <a:spLocks noChangeAspect="1"/>
          </p:cNvSpPr>
          <p:nvPr/>
        </p:nvSpPr>
        <p:spPr>
          <a:xfrm>
            <a:off x="6294601" y="2190750"/>
            <a:ext cx="791999" cy="791999"/>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347700" y="2032622"/>
            <a:ext cx="685800" cy="923330"/>
          </a:xfrm>
          <a:prstGeom prst="rect">
            <a:avLst/>
          </a:prstGeom>
        </p:spPr>
        <p:txBody>
          <a:bodyPr wrap="square">
            <a:spAutoFit/>
          </a:bodyPr>
          <a:lstStyle/>
          <a:p>
            <a:pPr algn="ctr"/>
            <a:r>
              <a:rPr lang="en-US" sz="5400" dirty="0">
                <a:solidFill>
                  <a:schemeClr val="bg1"/>
                </a:solidFill>
                <a:latin typeface="Entypo"/>
                <a:cs typeface="Entypo"/>
              </a:rPr>
              <a:t>I</a:t>
            </a:r>
          </a:p>
        </p:txBody>
      </p:sp>
      <p:pic>
        <p:nvPicPr>
          <p:cNvPr id="6" name="Picture Placeholder 5">
            <a:extLst>
              <a:ext uri="{FF2B5EF4-FFF2-40B4-BE49-F238E27FC236}">
                <a16:creationId xmlns:a16="http://schemas.microsoft.com/office/drawing/2014/main" id="{DE259886-AD86-A187-7325-14604B663C13}"/>
              </a:ext>
            </a:extLst>
          </p:cNvPr>
          <p:cNvPicPr>
            <a:picLocks noGrp="1" noChangeAspect="1"/>
          </p:cNvPicPr>
          <p:nvPr>
            <p:ph type="pic" sz="quarter" idx="16"/>
          </p:nvPr>
        </p:nvPicPr>
        <p:blipFill>
          <a:blip r:embed="rId2" cstate="print">
            <a:extLst>
              <a:ext uri="{28A0092B-C50C-407E-A947-70E740481C1C}">
                <a14:useLocalDpi xmlns:a14="http://schemas.microsoft.com/office/drawing/2010/main" val="0"/>
              </a:ext>
            </a:extLst>
          </a:blip>
          <a:srcRect t="3096" b="3096"/>
          <a:stretch/>
        </p:blipFill>
        <p:spPr/>
      </p:pic>
    </p:spTree>
    <p:extLst>
      <p:ext uri="{BB962C8B-B14F-4D97-AF65-F5344CB8AC3E}">
        <p14:creationId xmlns:p14="http://schemas.microsoft.com/office/powerpoint/2010/main" val="154970493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xmlns:p14="http://schemas.microsoft.com/office/powerpoint/2010/mai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2724150"/>
            <a:ext cx="1905000" cy="1371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latin typeface="Roboto Light"/>
              <a:cs typeface="Roboto Light"/>
            </a:endParaRPr>
          </a:p>
        </p:txBody>
      </p:sp>
      <p:sp>
        <p:nvSpPr>
          <p:cNvPr id="29" name="Text Placeholder 7"/>
          <p:cNvSpPr>
            <a:spLocks noGrp="1"/>
          </p:cNvSpPr>
          <p:nvPr>
            <p:ph type="body" sz="quarter" idx="70"/>
          </p:nvPr>
        </p:nvSpPr>
        <p:spPr>
          <a:xfrm>
            <a:off x="6067046" y="2800350"/>
            <a:ext cx="1676401" cy="300038"/>
          </a:xfrm>
        </p:spPr>
        <p:txBody>
          <a:bodyPr/>
          <a:lstStyle/>
          <a:p>
            <a:pPr algn="ctr"/>
            <a:r>
              <a:rPr lang="en-US" sz="1000" dirty="0">
                <a:solidFill>
                  <a:schemeClr val="bg1"/>
                </a:solidFill>
                <a:latin typeface="Roboto Slab Bold"/>
                <a:cs typeface="Roboto Slab Bold"/>
              </a:rPr>
              <a:t>Insert Header Info</a:t>
            </a:r>
          </a:p>
        </p:txBody>
      </p:sp>
      <p:sp>
        <p:nvSpPr>
          <p:cNvPr id="42" name="Text Placeholder 7"/>
          <p:cNvSpPr>
            <a:spLocks noGrp="1"/>
          </p:cNvSpPr>
          <p:nvPr>
            <p:ph type="body" sz="quarter" idx="70"/>
          </p:nvPr>
        </p:nvSpPr>
        <p:spPr>
          <a:xfrm>
            <a:off x="6082647" y="2800350"/>
            <a:ext cx="1676401" cy="300038"/>
          </a:xfrm>
        </p:spPr>
        <p:txBody>
          <a:bodyPr/>
          <a:lstStyle/>
          <a:p>
            <a:pPr algn="ctr"/>
            <a:r>
              <a:rPr lang="en-US" sz="1000" dirty="0">
                <a:solidFill>
                  <a:schemeClr val="bg1"/>
                </a:solidFill>
                <a:latin typeface="Roboto Slab Bold"/>
                <a:cs typeface="Roboto Slab Bold"/>
              </a:rPr>
              <a:t>Insert Header Info</a:t>
            </a:r>
          </a:p>
        </p:txBody>
      </p:sp>
      <p:sp>
        <p:nvSpPr>
          <p:cNvPr id="43" name="Text Placeholder 7"/>
          <p:cNvSpPr>
            <a:spLocks noGrp="1"/>
          </p:cNvSpPr>
          <p:nvPr>
            <p:ph type="body" sz="quarter" idx="70"/>
          </p:nvPr>
        </p:nvSpPr>
        <p:spPr>
          <a:xfrm>
            <a:off x="6082647" y="2952750"/>
            <a:ext cx="1676401" cy="300038"/>
          </a:xfrm>
        </p:spPr>
        <p:txBody>
          <a:bodyPr/>
          <a:lstStyle/>
          <a:p>
            <a:pPr algn="ctr"/>
            <a:r>
              <a:rPr lang="en-US" sz="800" i="1" dirty="0">
                <a:solidFill>
                  <a:schemeClr val="bg1"/>
                </a:solidFill>
                <a:latin typeface="Roboto Light"/>
                <a:cs typeface="Roboto Light"/>
              </a:rPr>
              <a:t>Subtitle Here</a:t>
            </a:r>
          </a:p>
        </p:txBody>
      </p:sp>
      <p:sp>
        <p:nvSpPr>
          <p:cNvPr id="44" name="Text Placeholder 7"/>
          <p:cNvSpPr>
            <a:spLocks noGrp="1"/>
          </p:cNvSpPr>
          <p:nvPr>
            <p:ph type="body" sz="quarter" idx="70"/>
          </p:nvPr>
        </p:nvSpPr>
        <p:spPr>
          <a:xfrm>
            <a:off x="6082647" y="2952750"/>
            <a:ext cx="1676401" cy="300038"/>
          </a:xfrm>
        </p:spPr>
        <p:txBody>
          <a:bodyPr/>
          <a:lstStyle/>
          <a:p>
            <a:pPr algn="ctr"/>
            <a:r>
              <a:rPr lang="en-US" sz="800" i="1" dirty="0">
                <a:solidFill>
                  <a:schemeClr val="bg1"/>
                </a:solidFill>
                <a:latin typeface="Roboto Light"/>
                <a:cs typeface="Roboto Light"/>
              </a:rPr>
              <a:t>Subtitle Here</a:t>
            </a:r>
          </a:p>
        </p:txBody>
      </p:sp>
      <p:sp>
        <p:nvSpPr>
          <p:cNvPr id="31" name="Text Placeholder 1"/>
          <p:cNvSpPr>
            <a:spLocks noGrp="1"/>
          </p:cNvSpPr>
          <p:nvPr>
            <p:ph type="body" sz="quarter" idx="24"/>
          </p:nvPr>
        </p:nvSpPr>
        <p:spPr>
          <a:xfrm>
            <a:off x="533400" y="419100"/>
            <a:ext cx="5029200" cy="323850"/>
          </a:xfrm>
        </p:spPr>
        <p:txBody>
          <a:bodyPr/>
          <a:lstStyle/>
          <a:p>
            <a:r>
              <a:rPr lang="en-US" sz="700" dirty="0">
                <a:solidFill>
                  <a:schemeClr val="tx2"/>
                </a:solidFill>
              </a:rPr>
              <a:t>DATA ANALYSIS PRESENTATION Zoe B.</a:t>
            </a:r>
          </a:p>
        </p:txBody>
      </p:sp>
      <p:sp>
        <p:nvSpPr>
          <p:cNvPr id="34" name="Title 2"/>
          <p:cNvSpPr>
            <a:spLocks noGrp="1"/>
          </p:cNvSpPr>
          <p:nvPr>
            <p:ph type="title"/>
          </p:nvPr>
        </p:nvSpPr>
        <p:spPr>
          <a:xfrm>
            <a:off x="533400" y="438150"/>
            <a:ext cx="7620000" cy="857250"/>
          </a:xfrm>
        </p:spPr>
        <p:txBody>
          <a:bodyPr/>
          <a:lstStyle/>
          <a:p>
            <a:r>
              <a:rPr lang="en-US" dirty="0"/>
              <a:t>Data Analysis and </a:t>
            </a:r>
            <a:r>
              <a:rPr lang="en-US" dirty="0" err="1"/>
              <a:t>Visualisation</a:t>
            </a:r>
            <a:r>
              <a:rPr lang="en-US" dirty="0"/>
              <a:t>​</a:t>
            </a:r>
          </a:p>
        </p:txBody>
      </p:sp>
      <p:pic>
        <p:nvPicPr>
          <p:cNvPr id="52" name="Picture Placeholder 51" descr="A computer on a desk&#10;&#10;Description automatically generated with medium confidence">
            <a:extLst>
              <a:ext uri="{FF2B5EF4-FFF2-40B4-BE49-F238E27FC236}">
                <a16:creationId xmlns:a16="http://schemas.microsoft.com/office/drawing/2014/main" id="{73AEAB50-2E53-B5D8-3BBD-F70D53CE983C}"/>
              </a:ext>
            </a:extLst>
          </p:cNvPr>
          <p:cNvPicPr>
            <a:picLocks noGrp="1" noChangeAspect="1"/>
          </p:cNvPicPr>
          <p:nvPr>
            <p:ph type="pic" sz="quarter" idx="80"/>
          </p:nvPr>
        </p:nvPicPr>
        <p:blipFill>
          <a:blip r:embed="rId2" cstate="print">
            <a:extLst>
              <a:ext uri="{28A0092B-C50C-407E-A947-70E740481C1C}">
                <a14:useLocalDpi xmlns:a14="http://schemas.microsoft.com/office/drawing/2010/main" val="0"/>
              </a:ext>
            </a:extLst>
          </a:blip>
          <a:srcRect t="17947" b="17947"/>
          <a:stretch>
            <a:fillRect/>
          </a:stretch>
        </p:blipFill>
        <p:spPr>
          <a:xfrm>
            <a:off x="609600" y="1876425"/>
            <a:ext cx="1905000" cy="847725"/>
          </a:xfrm>
        </p:spPr>
      </p:pic>
      <p:sp>
        <p:nvSpPr>
          <p:cNvPr id="46" name="Text Placeholder 5">
            <a:extLst>
              <a:ext uri="{FF2B5EF4-FFF2-40B4-BE49-F238E27FC236}">
                <a16:creationId xmlns:a16="http://schemas.microsoft.com/office/drawing/2014/main" id="{D0FC88B6-4F0F-55A7-9D36-3EEB3D44A9F7}"/>
              </a:ext>
            </a:extLst>
          </p:cNvPr>
          <p:cNvSpPr txBox="1">
            <a:spLocks/>
          </p:cNvSpPr>
          <p:nvPr/>
        </p:nvSpPr>
        <p:spPr>
          <a:xfrm>
            <a:off x="685800" y="2948904"/>
            <a:ext cx="1752600" cy="1066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2">
                    <a:lumMod val="65000"/>
                  </a:schemeClr>
                </a:solidFill>
                <a:latin typeface="Open Sans"/>
                <a:ea typeface="+mn-ea"/>
                <a:cs typeface="Open Sans"/>
              </a:defRPr>
            </a:lvl1pPr>
            <a:lvl2pPr marL="742950" indent="-285750" algn="l" defTabSz="914400" rtl="0" eaLnBrk="1" latinLnBrk="0" hangingPunct="1">
              <a:spcBef>
                <a:spcPct val="20000"/>
              </a:spcBef>
              <a:buFont typeface="Arial" pitchFamily="34" charset="0"/>
              <a:buChar char="–"/>
              <a:defRPr sz="1200" kern="1200">
                <a:solidFill>
                  <a:schemeClr val="bg2">
                    <a:lumMod val="65000"/>
                  </a:schemeClr>
                </a:solidFill>
                <a:latin typeface="Open Sans"/>
                <a:ea typeface="+mn-ea"/>
                <a:cs typeface="Open Sans"/>
              </a:defRPr>
            </a:lvl2pPr>
            <a:lvl3pPr marL="1143000" indent="-228600" algn="l" defTabSz="914400" rtl="0" eaLnBrk="1" latinLnBrk="0" hangingPunct="1">
              <a:spcBef>
                <a:spcPct val="20000"/>
              </a:spcBef>
              <a:buFont typeface="Arial" pitchFamily="34" charset="0"/>
              <a:buChar char="•"/>
              <a:defRPr sz="1100" kern="1200">
                <a:solidFill>
                  <a:schemeClr val="bg2">
                    <a:lumMod val="65000"/>
                  </a:schemeClr>
                </a:solidFill>
                <a:latin typeface="Open Sans"/>
                <a:ea typeface="+mn-ea"/>
                <a:cs typeface="Open Sans"/>
              </a:defRPr>
            </a:lvl3pPr>
            <a:lvl4pPr marL="1600200" indent="-228600" algn="l" defTabSz="914400" rtl="0" eaLnBrk="1" latinLnBrk="0" hangingPunct="1">
              <a:spcBef>
                <a:spcPct val="20000"/>
              </a:spcBef>
              <a:buFont typeface="Arial" pitchFamily="34" charset="0"/>
              <a:buChar char="–"/>
              <a:defRPr sz="1050" kern="1200">
                <a:solidFill>
                  <a:schemeClr val="bg2">
                    <a:lumMod val="65000"/>
                  </a:schemeClr>
                </a:solidFill>
                <a:latin typeface="Open Sans"/>
                <a:ea typeface="+mn-ea"/>
                <a:cs typeface="Open Sans"/>
              </a:defRPr>
            </a:lvl4pPr>
            <a:lvl5pPr marL="2057400" indent="-228600" algn="l" defTabSz="914400" rtl="0" eaLnBrk="1" latinLnBrk="0" hangingPunct="1">
              <a:spcBef>
                <a:spcPct val="20000"/>
              </a:spcBef>
              <a:buFont typeface="Arial" pitchFamily="34" charset="0"/>
              <a:buChar char="»"/>
              <a:defRPr sz="1050" kern="1200">
                <a:solidFill>
                  <a:schemeClr val="bg2">
                    <a:lumMod val="65000"/>
                  </a:schemeClr>
                </a:solidFill>
                <a:latin typeface="Open Sans"/>
                <a:ea typeface="+mn-ea"/>
                <a:cs typeface="Open San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00" dirty="0">
                <a:solidFill>
                  <a:schemeClr val="tx1"/>
                </a:solidFill>
              </a:rPr>
              <a:t>I translated insights from the datasets into actionable recommendations, providing clear guidance to support strategic decision-making and improve business outcomes.</a:t>
            </a:r>
          </a:p>
        </p:txBody>
      </p:sp>
      <p:sp>
        <p:nvSpPr>
          <p:cNvPr id="53" name="Rectangle 52">
            <a:extLst>
              <a:ext uri="{FF2B5EF4-FFF2-40B4-BE49-F238E27FC236}">
                <a16:creationId xmlns:a16="http://schemas.microsoft.com/office/drawing/2014/main" id="{F34AC722-45A9-7290-DE03-811D56D190C7}"/>
              </a:ext>
            </a:extLst>
          </p:cNvPr>
          <p:cNvSpPr/>
          <p:nvPr/>
        </p:nvSpPr>
        <p:spPr>
          <a:xfrm>
            <a:off x="3352800" y="2724150"/>
            <a:ext cx="1905000" cy="13716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latin typeface="Roboto Light"/>
              <a:cs typeface="Roboto Light"/>
            </a:endParaRPr>
          </a:p>
        </p:txBody>
      </p:sp>
      <p:pic>
        <p:nvPicPr>
          <p:cNvPr id="54" name="Picture Placeholder 51">
            <a:extLst>
              <a:ext uri="{FF2B5EF4-FFF2-40B4-BE49-F238E27FC236}">
                <a16:creationId xmlns:a16="http://schemas.microsoft.com/office/drawing/2014/main" id="{9744B21F-9619-0AED-088B-06430F204E1A}"/>
              </a:ext>
            </a:extLst>
          </p:cNvPr>
          <p:cNvPicPr>
            <a:picLocks noChangeAspect="1"/>
          </p:cNvPicPr>
          <p:nvPr/>
        </p:nvPicPr>
        <p:blipFill>
          <a:blip r:embed="rId3" cstate="print">
            <a:extLst>
              <a:ext uri="{28A0092B-C50C-407E-A947-70E740481C1C}">
                <a14:useLocalDpi xmlns:a14="http://schemas.microsoft.com/office/drawing/2010/main" val="0"/>
              </a:ext>
            </a:extLst>
          </a:blip>
          <a:srcRect t="12793" b="12793"/>
          <a:stretch/>
        </p:blipFill>
        <p:spPr>
          <a:xfrm>
            <a:off x="3352800" y="1876425"/>
            <a:ext cx="1905000" cy="847725"/>
          </a:xfrm>
          <a:prstGeom prst="rect">
            <a:avLst/>
          </a:prstGeom>
        </p:spPr>
      </p:pic>
      <p:sp>
        <p:nvSpPr>
          <p:cNvPr id="55" name="Text Placeholder 5">
            <a:extLst>
              <a:ext uri="{FF2B5EF4-FFF2-40B4-BE49-F238E27FC236}">
                <a16:creationId xmlns:a16="http://schemas.microsoft.com/office/drawing/2014/main" id="{7A3AE1C7-11E7-43E1-0C6A-610B6E84F88D}"/>
              </a:ext>
            </a:extLst>
          </p:cNvPr>
          <p:cNvSpPr txBox="1">
            <a:spLocks/>
          </p:cNvSpPr>
          <p:nvPr/>
        </p:nvSpPr>
        <p:spPr>
          <a:xfrm>
            <a:off x="3339557" y="2808386"/>
            <a:ext cx="1905000" cy="1066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2">
                    <a:lumMod val="65000"/>
                  </a:schemeClr>
                </a:solidFill>
                <a:latin typeface="Open Sans"/>
                <a:ea typeface="+mn-ea"/>
                <a:cs typeface="Open Sans"/>
              </a:defRPr>
            </a:lvl1pPr>
            <a:lvl2pPr marL="742950" indent="-285750" algn="l" defTabSz="914400" rtl="0" eaLnBrk="1" latinLnBrk="0" hangingPunct="1">
              <a:spcBef>
                <a:spcPct val="20000"/>
              </a:spcBef>
              <a:buFont typeface="Arial" pitchFamily="34" charset="0"/>
              <a:buChar char="–"/>
              <a:defRPr sz="1200" kern="1200">
                <a:solidFill>
                  <a:schemeClr val="bg2">
                    <a:lumMod val="65000"/>
                  </a:schemeClr>
                </a:solidFill>
                <a:latin typeface="Open Sans"/>
                <a:ea typeface="+mn-ea"/>
                <a:cs typeface="Open Sans"/>
              </a:defRPr>
            </a:lvl2pPr>
            <a:lvl3pPr marL="1143000" indent="-228600" algn="l" defTabSz="914400" rtl="0" eaLnBrk="1" latinLnBrk="0" hangingPunct="1">
              <a:spcBef>
                <a:spcPct val="20000"/>
              </a:spcBef>
              <a:buFont typeface="Arial" pitchFamily="34" charset="0"/>
              <a:buChar char="•"/>
              <a:defRPr sz="1100" kern="1200">
                <a:solidFill>
                  <a:schemeClr val="bg2">
                    <a:lumMod val="65000"/>
                  </a:schemeClr>
                </a:solidFill>
                <a:latin typeface="Open Sans"/>
                <a:ea typeface="+mn-ea"/>
                <a:cs typeface="Open Sans"/>
              </a:defRPr>
            </a:lvl3pPr>
            <a:lvl4pPr marL="1600200" indent="-228600" algn="l" defTabSz="914400" rtl="0" eaLnBrk="1" latinLnBrk="0" hangingPunct="1">
              <a:spcBef>
                <a:spcPct val="20000"/>
              </a:spcBef>
              <a:buFont typeface="Arial" pitchFamily="34" charset="0"/>
              <a:buChar char="–"/>
              <a:defRPr sz="1050" kern="1200">
                <a:solidFill>
                  <a:schemeClr val="bg2">
                    <a:lumMod val="65000"/>
                  </a:schemeClr>
                </a:solidFill>
                <a:latin typeface="Open Sans"/>
                <a:ea typeface="+mn-ea"/>
                <a:cs typeface="Open Sans"/>
              </a:defRPr>
            </a:lvl4pPr>
            <a:lvl5pPr marL="2057400" indent="-228600" algn="l" defTabSz="914400" rtl="0" eaLnBrk="1" latinLnBrk="0" hangingPunct="1">
              <a:spcBef>
                <a:spcPct val="20000"/>
              </a:spcBef>
              <a:buFont typeface="Arial" pitchFamily="34" charset="0"/>
              <a:buChar char="»"/>
              <a:defRPr sz="1050" kern="1200">
                <a:solidFill>
                  <a:schemeClr val="bg2">
                    <a:lumMod val="65000"/>
                  </a:schemeClr>
                </a:solidFill>
                <a:latin typeface="Open Sans"/>
                <a:ea typeface="+mn-ea"/>
                <a:cs typeface="Open San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spcBef>
                <a:spcPts val="0"/>
              </a:spcBef>
              <a:buNone/>
            </a:pPr>
            <a:r>
              <a:rPr lang="en-US" sz="800" dirty="0">
                <a:solidFill>
                  <a:schemeClr val="tx1"/>
                </a:solidFill>
              </a:rPr>
              <a:t>I created various types of charts, such as bar charts, line graphs, and pie charts, to represent data trends and comparisons clearly, as well as I designed interactive dashboards using Power BI and Tableau, enabling dynamic data exploration and real-time updates for comprehensive reporting.</a:t>
            </a:r>
            <a:endParaRPr lang="en-US" sz="800" dirty="0">
              <a:solidFill>
                <a:schemeClr val="tx1"/>
              </a:solidFill>
              <a:latin typeface="Roboto Light"/>
              <a:cs typeface="Roboto Light"/>
            </a:endParaRPr>
          </a:p>
        </p:txBody>
      </p:sp>
      <p:sp>
        <p:nvSpPr>
          <p:cNvPr id="56" name="Rectangle 55">
            <a:extLst>
              <a:ext uri="{FF2B5EF4-FFF2-40B4-BE49-F238E27FC236}">
                <a16:creationId xmlns:a16="http://schemas.microsoft.com/office/drawing/2014/main" id="{F8AF4BAC-C2D5-1E61-7A80-FDF8BBF34F6D}"/>
              </a:ext>
            </a:extLst>
          </p:cNvPr>
          <p:cNvSpPr/>
          <p:nvPr/>
        </p:nvSpPr>
        <p:spPr>
          <a:xfrm>
            <a:off x="6096000" y="2724150"/>
            <a:ext cx="1905000" cy="13716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latin typeface="Roboto Light"/>
              <a:cs typeface="Roboto Light"/>
            </a:endParaRPr>
          </a:p>
        </p:txBody>
      </p:sp>
      <p:pic>
        <p:nvPicPr>
          <p:cNvPr id="57" name="Picture Placeholder 51">
            <a:extLst>
              <a:ext uri="{FF2B5EF4-FFF2-40B4-BE49-F238E27FC236}">
                <a16:creationId xmlns:a16="http://schemas.microsoft.com/office/drawing/2014/main" id="{9801C3E8-E81B-EF79-51E4-00FF7CABD2F5}"/>
              </a:ext>
            </a:extLst>
          </p:cNvPr>
          <p:cNvPicPr>
            <a:picLocks noChangeAspect="1"/>
          </p:cNvPicPr>
          <p:nvPr/>
        </p:nvPicPr>
        <p:blipFill>
          <a:blip r:embed="rId4" cstate="print">
            <a:extLst>
              <a:ext uri="{28A0092B-C50C-407E-A947-70E740481C1C}">
                <a14:useLocalDpi xmlns:a14="http://schemas.microsoft.com/office/drawing/2010/main" val="0"/>
              </a:ext>
            </a:extLst>
          </a:blip>
          <a:srcRect t="16666" b="16666"/>
          <a:stretch/>
        </p:blipFill>
        <p:spPr>
          <a:xfrm>
            <a:off x="6096000" y="1876425"/>
            <a:ext cx="1905000" cy="847725"/>
          </a:xfrm>
          <a:prstGeom prst="rect">
            <a:avLst/>
          </a:prstGeom>
        </p:spPr>
      </p:pic>
      <p:sp>
        <p:nvSpPr>
          <p:cNvPr id="58" name="Text Placeholder 5">
            <a:extLst>
              <a:ext uri="{FF2B5EF4-FFF2-40B4-BE49-F238E27FC236}">
                <a16:creationId xmlns:a16="http://schemas.microsoft.com/office/drawing/2014/main" id="{BB9324C6-51B8-7B89-8867-84F1D954FA53}"/>
              </a:ext>
            </a:extLst>
          </p:cNvPr>
          <p:cNvSpPr txBox="1">
            <a:spLocks/>
          </p:cNvSpPr>
          <p:nvPr/>
        </p:nvSpPr>
        <p:spPr>
          <a:xfrm>
            <a:off x="6129779" y="2828925"/>
            <a:ext cx="1752600" cy="84772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2">
                    <a:lumMod val="65000"/>
                  </a:schemeClr>
                </a:solidFill>
                <a:latin typeface="Open Sans"/>
                <a:ea typeface="+mn-ea"/>
                <a:cs typeface="Open Sans"/>
              </a:defRPr>
            </a:lvl1pPr>
            <a:lvl2pPr marL="742950" indent="-285750" algn="l" defTabSz="914400" rtl="0" eaLnBrk="1" latinLnBrk="0" hangingPunct="1">
              <a:spcBef>
                <a:spcPct val="20000"/>
              </a:spcBef>
              <a:buFont typeface="Arial" pitchFamily="34" charset="0"/>
              <a:buChar char="–"/>
              <a:defRPr sz="1200" kern="1200">
                <a:solidFill>
                  <a:schemeClr val="bg2">
                    <a:lumMod val="65000"/>
                  </a:schemeClr>
                </a:solidFill>
                <a:latin typeface="Open Sans"/>
                <a:ea typeface="+mn-ea"/>
                <a:cs typeface="Open Sans"/>
              </a:defRPr>
            </a:lvl2pPr>
            <a:lvl3pPr marL="1143000" indent="-228600" algn="l" defTabSz="914400" rtl="0" eaLnBrk="1" latinLnBrk="0" hangingPunct="1">
              <a:spcBef>
                <a:spcPct val="20000"/>
              </a:spcBef>
              <a:buFont typeface="Arial" pitchFamily="34" charset="0"/>
              <a:buChar char="•"/>
              <a:defRPr sz="1100" kern="1200">
                <a:solidFill>
                  <a:schemeClr val="bg2">
                    <a:lumMod val="65000"/>
                  </a:schemeClr>
                </a:solidFill>
                <a:latin typeface="Open Sans"/>
                <a:ea typeface="+mn-ea"/>
                <a:cs typeface="Open Sans"/>
              </a:defRPr>
            </a:lvl3pPr>
            <a:lvl4pPr marL="1600200" indent="-228600" algn="l" defTabSz="914400" rtl="0" eaLnBrk="1" latinLnBrk="0" hangingPunct="1">
              <a:spcBef>
                <a:spcPct val="20000"/>
              </a:spcBef>
              <a:buFont typeface="Arial" pitchFamily="34" charset="0"/>
              <a:buChar char="–"/>
              <a:defRPr sz="1050" kern="1200">
                <a:solidFill>
                  <a:schemeClr val="bg2">
                    <a:lumMod val="65000"/>
                  </a:schemeClr>
                </a:solidFill>
                <a:latin typeface="Open Sans"/>
                <a:ea typeface="+mn-ea"/>
                <a:cs typeface="Open Sans"/>
              </a:defRPr>
            </a:lvl4pPr>
            <a:lvl5pPr marL="2057400" indent="-228600" algn="l" defTabSz="914400" rtl="0" eaLnBrk="1" latinLnBrk="0" hangingPunct="1">
              <a:spcBef>
                <a:spcPct val="20000"/>
              </a:spcBef>
              <a:buFont typeface="Arial" pitchFamily="34" charset="0"/>
              <a:buChar char="»"/>
              <a:defRPr sz="1050" kern="1200">
                <a:solidFill>
                  <a:schemeClr val="bg2">
                    <a:lumMod val="65000"/>
                  </a:schemeClr>
                </a:solidFill>
                <a:latin typeface="Open Sans"/>
                <a:ea typeface="+mn-ea"/>
                <a:cs typeface="Open San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00" b="1" dirty="0">
                <a:solidFill>
                  <a:schemeClr val="tx1"/>
                </a:solidFill>
              </a:rPr>
              <a:t>Tools:</a:t>
            </a:r>
          </a:p>
          <a:p>
            <a:pPr marL="0" indent="0">
              <a:buNone/>
            </a:pPr>
            <a:r>
              <a:rPr lang="en-US" sz="800" b="1" dirty="0">
                <a:solidFill>
                  <a:schemeClr val="tx1"/>
                </a:solidFill>
              </a:rPr>
              <a:t>SQL</a:t>
            </a:r>
            <a:endParaRPr lang="en-US" sz="800" dirty="0">
              <a:solidFill>
                <a:schemeClr val="tx1"/>
              </a:solidFill>
            </a:endParaRPr>
          </a:p>
          <a:p>
            <a:pPr marL="0" indent="0">
              <a:buNone/>
            </a:pPr>
            <a:r>
              <a:rPr lang="en-US" sz="800" b="1" dirty="0">
                <a:solidFill>
                  <a:schemeClr val="tx1"/>
                </a:solidFill>
              </a:rPr>
              <a:t>Tableau</a:t>
            </a:r>
          </a:p>
          <a:p>
            <a:pPr marL="0" indent="0">
              <a:buNone/>
            </a:pPr>
            <a:r>
              <a:rPr lang="en-US" sz="800" b="1" dirty="0">
                <a:solidFill>
                  <a:schemeClr val="tx1"/>
                </a:solidFill>
              </a:rPr>
              <a:t>Power BI</a:t>
            </a:r>
          </a:p>
          <a:p>
            <a:pPr marL="0" indent="0">
              <a:buNone/>
            </a:pPr>
            <a:r>
              <a:rPr lang="en-US" sz="800" b="1" dirty="0">
                <a:solidFill>
                  <a:schemeClr val="tx1"/>
                </a:solidFill>
              </a:rPr>
              <a:t>Excel</a:t>
            </a:r>
            <a:r>
              <a:rPr lang="en-US" sz="800" dirty="0">
                <a:solidFill>
                  <a:schemeClr val="tx1"/>
                </a:solidFill>
              </a:rPr>
              <a:t>.</a:t>
            </a:r>
          </a:p>
        </p:txBody>
      </p:sp>
    </p:spTree>
    <p:extLst>
      <p:ext uri="{BB962C8B-B14F-4D97-AF65-F5344CB8AC3E}">
        <p14:creationId xmlns:p14="http://schemas.microsoft.com/office/powerpoint/2010/main" val="124343474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xmlns:p14="http://schemas.microsoft.com/office/powerpoint/2010/mai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
                                            <p:txEl>
                                              <p:pRg st="0" end="0"/>
                                            </p:txEl>
                                          </p:spTgt>
                                        </p:tgtEl>
                                        <p:attrNameLst>
                                          <p:attrName>style.visibility</p:attrName>
                                        </p:attrNameLst>
                                      </p:cBhvr>
                                      <p:to>
                                        <p:strVal val="visible"/>
                                      </p:to>
                                    </p:set>
                                    <p:animEffect transition="in" filter="fade">
                                      <p:cBhvr>
                                        <p:cTn id="7" dur="500"/>
                                        <p:tgtEl>
                                          <p:spTgt spid="4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5">
                                            <p:txEl>
                                              <p:pRg st="0" end="0"/>
                                            </p:txEl>
                                          </p:spTgt>
                                        </p:tgtEl>
                                        <p:attrNameLst>
                                          <p:attrName>style.visibility</p:attrName>
                                        </p:attrNameLst>
                                      </p:cBhvr>
                                      <p:to>
                                        <p:strVal val="visible"/>
                                      </p:to>
                                    </p:set>
                                    <p:animEffect transition="in" filter="fade">
                                      <p:cBhvr>
                                        <p:cTn id="11" dur="500"/>
                                        <p:tgtEl>
                                          <p:spTgt spid="5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8">
                                            <p:txEl>
                                              <p:pRg st="0" end="0"/>
                                            </p:txEl>
                                          </p:spTgt>
                                        </p:tgtEl>
                                        <p:attrNameLst>
                                          <p:attrName>style.visibility</p:attrName>
                                        </p:attrNameLst>
                                      </p:cBhvr>
                                      <p:to>
                                        <p:strVal val="visible"/>
                                      </p:to>
                                    </p:set>
                                    <p:animEffect transition="in" filter="fade">
                                      <p:cBhvr>
                                        <p:cTn id="15" dur="500"/>
                                        <p:tgtEl>
                                          <p:spTgt spid="58">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8">
                                            <p:txEl>
                                              <p:pRg st="1" end="1"/>
                                            </p:txEl>
                                          </p:spTgt>
                                        </p:tgtEl>
                                        <p:attrNameLst>
                                          <p:attrName>style.visibility</p:attrName>
                                        </p:attrNameLst>
                                      </p:cBhvr>
                                      <p:to>
                                        <p:strVal val="visible"/>
                                      </p:to>
                                    </p:set>
                                    <p:animEffect transition="in" filter="fade">
                                      <p:cBhvr>
                                        <p:cTn id="20" dur="500"/>
                                        <p:tgtEl>
                                          <p:spTgt spid="58">
                                            <p:txEl>
                                              <p:pRg st="1" end="1"/>
                                            </p:txEl>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58">
                                            <p:txEl>
                                              <p:pRg st="2" end="2"/>
                                            </p:txEl>
                                          </p:spTgt>
                                        </p:tgtEl>
                                        <p:attrNameLst>
                                          <p:attrName>style.visibility</p:attrName>
                                        </p:attrNameLst>
                                      </p:cBhvr>
                                      <p:to>
                                        <p:strVal val="visible"/>
                                      </p:to>
                                    </p:set>
                                    <p:animEffect transition="in" filter="fade">
                                      <p:cBhvr>
                                        <p:cTn id="24" dur="500"/>
                                        <p:tgtEl>
                                          <p:spTgt spid="58">
                                            <p:txEl>
                                              <p:pRg st="2" end="2"/>
                                            </p:txEl>
                                          </p:spTgt>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58">
                                            <p:txEl>
                                              <p:pRg st="3" end="3"/>
                                            </p:txEl>
                                          </p:spTgt>
                                        </p:tgtEl>
                                        <p:attrNameLst>
                                          <p:attrName>style.visibility</p:attrName>
                                        </p:attrNameLst>
                                      </p:cBhvr>
                                      <p:to>
                                        <p:strVal val="visible"/>
                                      </p:to>
                                    </p:set>
                                    <p:animEffect transition="in" filter="fade">
                                      <p:cBhvr>
                                        <p:cTn id="28" dur="500"/>
                                        <p:tgtEl>
                                          <p:spTgt spid="58">
                                            <p:txEl>
                                              <p:pRg st="3" end="3"/>
                                            </p:txEl>
                                          </p:spTgt>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58">
                                            <p:txEl>
                                              <p:pRg st="4" end="4"/>
                                            </p:txEl>
                                          </p:spTgt>
                                        </p:tgtEl>
                                        <p:attrNameLst>
                                          <p:attrName>style.visibility</p:attrName>
                                        </p:attrNameLst>
                                      </p:cBhvr>
                                      <p:to>
                                        <p:strVal val="visible"/>
                                      </p:to>
                                    </p:set>
                                    <p:animEffect transition="in" filter="fade">
                                      <p:cBhvr>
                                        <p:cTn id="32" dur="500"/>
                                        <p:tgtEl>
                                          <p:spTgt spid="5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uild="p"/>
      <p:bldP spid="55" grpId="0" build="p"/>
      <p:bldP spid="58" grpId="0" build="p"/>
    </p:bldLst>
  </p:timing>
</p:sld>
</file>

<file path=ppt/theme/theme1.xml><?xml version="1.0" encoding="utf-8"?>
<a:theme xmlns:a="http://schemas.openxmlformats.org/drawingml/2006/main" name="Office Theme">
  <a:themeElements>
    <a:clrScheme name="Custom 132">
      <a:dk1>
        <a:srgbClr val="0B0B0B"/>
      </a:dk1>
      <a:lt1>
        <a:srgbClr val="FFFFFF"/>
      </a:lt1>
      <a:dk2>
        <a:srgbClr val="A8AFB9"/>
      </a:dk2>
      <a:lt2>
        <a:srgbClr val="FFFFFF"/>
      </a:lt2>
      <a:accent1>
        <a:srgbClr val="27C45F"/>
      </a:accent1>
      <a:accent2>
        <a:srgbClr val="199596"/>
      </a:accent2>
      <a:accent3>
        <a:srgbClr val="0D66C5"/>
      </a:accent3>
      <a:accent4>
        <a:srgbClr val="0947A4"/>
      </a:accent4>
      <a:accent5>
        <a:srgbClr val="173789"/>
      </a:accent5>
      <a:accent6>
        <a:srgbClr val="A5ADB6"/>
      </a:accent6>
      <a:hlink>
        <a:srgbClr val="0070C0"/>
      </a:hlink>
      <a:folHlink>
        <a:srgbClr val="16B0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119063</TotalTime>
  <Words>1064</Words>
  <Application>Microsoft Macintosh PowerPoint</Application>
  <PresentationFormat>On-screen Show (16:9)</PresentationFormat>
  <Paragraphs>145</Paragraphs>
  <Slides>16</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16</vt:i4>
      </vt:variant>
    </vt:vector>
  </HeadingPairs>
  <TitlesOfParts>
    <vt:vector size="32" baseType="lpstr">
      <vt:lpstr>Arial</vt:lpstr>
      <vt:lpstr>Calibri</vt:lpstr>
      <vt:lpstr>Calibri Light</vt:lpstr>
      <vt:lpstr>Courier New</vt:lpstr>
      <vt:lpstr>Entypo</vt:lpstr>
      <vt:lpstr>Franklin Gothic Medium</vt:lpstr>
      <vt:lpstr>Futura LT Book</vt:lpstr>
      <vt:lpstr>Mission Gothic Regular</vt:lpstr>
      <vt:lpstr>Nexa Bold</vt:lpstr>
      <vt:lpstr>Open Sans</vt:lpstr>
      <vt:lpstr>Roboto Light</vt:lpstr>
      <vt:lpstr>Roboto Slab Bold</vt:lpstr>
      <vt:lpstr>Roboto Slab Light</vt:lpstr>
      <vt:lpstr>Roboto Slab Regular</vt:lpstr>
      <vt:lpstr>Sketch Rockwell</vt:lpstr>
      <vt:lpstr>Office Theme</vt:lpstr>
      <vt:lpstr>PowerPoint Presentation</vt:lpstr>
      <vt:lpstr>Introduction​</vt:lpstr>
      <vt:lpstr>Contents​</vt:lpstr>
      <vt:lpstr>Why Data Analysis?</vt:lpstr>
      <vt:lpstr>Data Analysis Process​</vt:lpstr>
      <vt:lpstr>Data Collection​</vt:lpstr>
      <vt:lpstr>Data Cleaning and Preparation​</vt:lpstr>
      <vt:lpstr>Data Testing​</vt:lpstr>
      <vt:lpstr>Data Analysis and Visualisation​</vt:lpstr>
      <vt:lpstr>Data Interpretation and Reporting​</vt:lpstr>
      <vt:lpstr>Single Image &amp; Content</vt:lpstr>
      <vt:lpstr>PowerPoint Presentation</vt:lpstr>
      <vt:lpstr>PowerPoint Presentation</vt:lpstr>
      <vt:lpstr>Your Qualifications and Skills​</vt:lpstr>
      <vt:lpstr>Why should you hire me​</vt:lpstr>
      <vt:lpstr>PowerPoint Presentation</vt:lpstr>
    </vt:vector>
  </TitlesOfParts>
  <Company>LIME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adrienne.reynolds</dc:creator>
  <cp:lastModifiedBy>zhuldyz burgokova</cp:lastModifiedBy>
  <cp:revision>1330</cp:revision>
  <dcterms:created xsi:type="dcterms:W3CDTF">2013-04-14T18:18:29Z</dcterms:created>
  <dcterms:modified xsi:type="dcterms:W3CDTF">2024-08-29T11:36:05Z</dcterms:modified>
</cp:coreProperties>
</file>